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4dd6a3d316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cba41b8f74b79"/>
  </p:sldMasterIdLst>
  <p:sldIdLst>
    <p:sldId xmlns:r="http://schemas.openxmlformats.org/officeDocument/2006/relationships" id="256" r:id="R80ee4fcaddb944e6"/>
    <p:sldId xmlns:r="http://schemas.openxmlformats.org/officeDocument/2006/relationships" id="257" r:id="R485d3e53d1de4da3"/>
    <p:sldId xmlns:r="http://schemas.openxmlformats.org/officeDocument/2006/relationships" id="258" r:id="Rbca6396603cd47fe"/>
    <p:sldId xmlns:r="http://schemas.openxmlformats.org/officeDocument/2006/relationships" id="259" r:id="R7da242dc0348466e"/>
    <p:sldId xmlns:r="http://schemas.openxmlformats.org/officeDocument/2006/relationships" id="260" r:id="R8b0a96556bcd4194"/>
    <p:sldId xmlns:r="http://schemas.openxmlformats.org/officeDocument/2006/relationships" id="261" r:id="R815c06a9ef264b27"/>
    <p:sldId xmlns:r="http://schemas.openxmlformats.org/officeDocument/2006/relationships" id="262" r:id="Rd07e58cb41a741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cba41b8f74b79" /><Relationship Type="http://schemas.openxmlformats.org/officeDocument/2006/relationships/slide" Target="/ppt/slides/slide1.xml" Id="R80ee4fcaddb944e6" /><Relationship Type="http://schemas.openxmlformats.org/officeDocument/2006/relationships/slide" Target="/ppt/slides/slide2.xml" Id="R485d3e53d1de4da3" /><Relationship Type="http://schemas.openxmlformats.org/officeDocument/2006/relationships/slide" Target="/ppt/slides/slide3.xml" Id="Rbca6396603cd47fe" /><Relationship Type="http://schemas.openxmlformats.org/officeDocument/2006/relationships/slide" Target="/ppt/slides/slide4.xml" Id="R7da242dc0348466e" /><Relationship Type="http://schemas.openxmlformats.org/officeDocument/2006/relationships/slide" Target="/ppt/slides/slide5.xml" Id="R8b0a96556bcd4194" /><Relationship Type="http://schemas.openxmlformats.org/officeDocument/2006/relationships/slide" Target="/ppt/slides/slide6.xml" Id="R815c06a9ef264b27" /><Relationship Type="http://schemas.openxmlformats.org/officeDocument/2006/relationships/slide" Target="/ppt/slides/slide7.xml" Id="Rd07e58cb41a741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8de051cc3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9de54e31043a1" /><Relationship Type="http://schemas.openxmlformats.org/officeDocument/2006/relationships/theme" Target="/ppt/slideMasters/theme/theme1.xml" Id="Rdbb40963897f4d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9de54e310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384192306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4faba277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c32919f23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8416aab9342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948c90a0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9db76faef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22e093232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MEYER NORÉN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Norén, Frøyas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