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ca99341e8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039fe1c6b47c3"/>
  </p:sldMasterIdLst>
  <p:sldIdLst>
    <p:sldId xmlns:r="http://schemas.openxmlformats.org/officeDocument/2006/relationships" id="256" r:id="Rebe1ac215b194c80"/>
    <p:sldId xmlns:r="http://schemas.openxmlformats.org/officeDocument/2006/relationships" id="257" r:id="Rc59f758dbfbb4d82"/>
    <p:sldId xmlns:r="http://schemas.openxmlformats.org/officeDocument/2006/relationships" id="258" r:id="R81a6b1b9063a43f9"/>
    <p:sldId xmlns:r="http://schemas.openxmlformats.org/officeDocument/2006/relationships" id="259" r:id="Ra41b71b7097a42fb"/>
    <p:sldId xmlns:r="http://schemas.openxmlformats.org/officeDocument/2006/relationships" id="260" r:id="R59bb32a4e0a44bd9"/>
    <p:sldId xmlns:r="http://schemas.openxmlformats.org/officeDocument/2006/relationships" id="261" r:id="Re08a4cf5362e41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039fe1c6b47c3" /><Relationship Type="http://schemas.openxmlformats.org/officeDocument/2006/relationships/slide" Target="/ppt/slides/slide1.xml" Id="Rebe1ac215b194c80" /><Relationship Type="http://schemas.openxmlformats.org/officeDocument/2006/relationships/slide" Target="/ppt/slides/slide2.xml" Id="Rc59f758dbfbb4d82" /><Relationship Type="http://schemas.openxmlformats.org/officeDocument/2006/relationships/slide" Target="/ppt/slides/slide3.xml" Id="R81a6b1b9063a43f9" /><Relationship Type="http://schemas.openxmlformats.org/officeDocument/2006/relationships/slide" Target="/ppt/slides/slide4.xml" Id="Ra41b71b7097a42fb" /><Relationship Type="http://schemas.openxmlformats.org/officeDocument/2006/relationships/slide" Target="/ppt/slides/slide5.xml" Id="R59bb32a4e0a44bd9" /><Relationship Type="http://schemas.openxmlformats.org/officeDocument/2006/relationships/slide" Target="/ppt/slides/slide6.xml" Id="Re08a4cf5362e41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fbad8bc374a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901af44634507" /><Relationship Type="http://schemas.openxmlformats.org/officeDocument/2006/relationships/theme" Target="/ppt/slideMasters/theme/theme1.xml" Id="Rd2b29a291c18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901af4463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4a1f830b24b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d7f0e3ec7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97a637e5d4f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0400428ff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fbf30d98e4c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6483aa4eb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HRS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926 858 335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ELEKTRO AS</a:t>
            </a:r>
          </a:p>
        </p:txBody>
      </p:sp>
    </p:spTree>
  </p:cSld>
  <p:clrMapOvr>
    <a:masterClrMapping xmlns:a="http://schemas.openxmlformats.org/drawingml/2006/main"/>
  </p:clrMapOvr>
</p:sld>
</file>