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313a12297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a4ae6a9ee4cb6"/>
  </p:sldMasterIdLst>
  <p:sldIdLst>
    <p:sldId xmlns:r="http://schemas.openxmlformats.org/officeDocument/2006/relationships" id="256" r:id="R62152fad5a0e4517"/>
    <p:sldId xmlns:r="http://schemas.openxmlformats.org/officeDocument/2006/relationships" id="257" r:id="Rb2f840383ff74055"/>
    <p:sldId xmlns:r="http://schemas.openxmlformats.org/officeDocument/2006/relationships" id="258" r:id="Raa6869a89e8040a0"/>
    <p:sldId xmlns:r="http://schemas.openxmlformats.org/officeDocument/2006/relationships" id="259" r:id="Rfabb102b04e5408b"/>
    <p:sldId xmlns:r="http://schemas.openxmlformats.org/officeDocument/2006/relationships" id="260" r:id="Rd6332be2a8f34cea"/>
    <p:sldId xmlns:r="http://schemas.openxmlformats.org/officeDocument/2006/relationships" id="261" r:id="R75e677e657274dd9"/>
    <p:sldId xmlns:r="http://schemas.openxmlformats.org/officeDocument/2006/relationships" id="262" r:id="R2875f7458fff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a4ae6a9ee4cb6" /><Relationship Type="http://schemas.openxmlformats.org/officeDocument/2006/relationships/slide" Target="/ppt/slides/slide1.xml" Id="R62152fad5a0e4517" /><Relationship Type="http://schemas.openxmlformats.org/officeDocument/2006/relationships/slide" Target="/ppt/slides/slide2.xml" Id="Rb2f840383ff74055" /><Relationship Type="http://schemas.openxmlformats.org/officeDocument/2006/relationships/slide" Target="/ppt/slides/slide3.xml" Id="Raa6869a89e8040a0" /><Relationship Type="http://schemas.openxmlformats.org/officeDocument/2006/relationships/slide" Target="/ppt/slides/slide4.xml" Id="Rfabb102b04e5408b" /><Relationship Type="http://schemas.openxmlformats.org/officeDocument/2006/relationships/slide" Target="/ppt/slides/slide5.xml" Id="Rd6332be2a8f34cea" /><Relationship Type="http://schemas.openxmlformats.org/officeDocument/2006/relationships/slide" Target="/ppt/slides/slide6.xml" Id="R75e677e657274dd9" /><Relationship Type="http://schemas.openxmlformats.org/officeDocument/2006/relationships/slide" Target="/ppt/slides/slide7.xml" Id="R2875f7458fff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a56d9d61e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c306b7ab4d7b" /><Relationship Type="http://schemas.openxmlformats.org/officeDocument/2006/relationships/theme" Target="/ppt/slideMasters/theme/theme1.xml" Id="R6803f578130e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fc306b7ab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af3ce736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471af87b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d9fb940a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83221032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3eb6ae2a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58b8116b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153ccf78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KALLEVIK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KALLEVIK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Kallevik, Vassbrotet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