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05df69220e4c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7dd6ad04f94695"/>
  </p:sldMasterIdLst>
  <p:sldIdLst>
    <p:sldId xmlns:r="http://schemas.openxmlformats.org/officeDocument/2006/relationships" id="256" r:id="Ra44a8cdbeec5473d"/>
    <p:sldId xmlns:r="http://schemas.openxmlformats.org/officeDocument/2006/relationships" id="257" r:id="Rfa2947cf05c94507"/>
    <p:sldId xmlns:r="http://schemas.openxmlformats.org/officeDocument/2006/relationships" id="258" r:id="Rd7c8e312c1ee4ca6"/>
    <p:sldId xmlns:r="http://schemas.openxmlformats.org/officeDocument/2006/relationships" id="259" r:id="R4fa7522245a74429"/>
    <p:sldId xmlns:r="http://schemas.openxmlformats.org/officeDocument/2006/relationships" id="260" r:id="R7315dc29cb994e23"/>
    <p:sldId xmlns:r="http://schemas.openxmlformats.org/officeDocument/2006/relationships" id="261" r:id="Rb5d04fbf66d6433c"/>
    <p:sldId xmlns:r="http://schemas.openxmlformats.org/officeDocument/2006/relationships" id="262" r:id="R837e15433e3e4e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7dd6ad04f94695" /><Relationship Type="http://schemas.openxmlformats.org/officeDocument/2006/relationships/slide" Target="/ppt/slides/slide1.xml" Id="Ra44a8cdbeec5473d" /><Relationship Type="http://schemas.openxmlformats.org/officeDocument/2006/relationships/slide" Target="/ppt/slides/slide2.xml" Id="Rfa2947cf05c94507" /><Relationship Type="http://schemas.openxmlformats.org/officeDocument/2006/relationships/slide" Target="/ppt/slides/slide3.xml" Id="Rd7c8e312c1ee4ca6" /><Relationship Type="http://schemas.openxmlformats.org/officeDocument/2006/relationships/slide" Target="/ppt/slides/slide4.xml" Id="R4fa7522245a74429" /><Relationship Type="http://schemas.openxmlformats.org/officeDocument/2006/relationships/slide" Target="/ppt/slides/slide5.xml" Id="R7315dc29cb994e23" /><Relationship Type="http://schemas.openxmlformats.org/officeDocument/2006/relationships/slide" Target="/ppt/slides/slide6.xml" Id="Rb5d04fbf66d6433c" /><Relationship Type="http://schemas.openxmlformats.org/officeDocument/2006/relationships/slide" Target="/ppt/slides/slide7.xml" Id="R837e15433e3e4e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04e334c304a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a2f2d6e6c43c9" /><Relationship Type="http://schemas.openxmlformats.org/officeDocument/2006/relationships/theme" Target="/ppt/slideMasters/theme/theme1.xml" Id="Rc6bfcabdf6254a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8a2f2d6e6c43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32a8afd804e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530fb268e4b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371ef142e49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876545d6640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73820103946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3a24e1eda4c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20af5ef764c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FOUNDERS &amp; FUNDS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FOUNDERS &amp; FUNDS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FOUNDERS &amp; FUNDS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FOUNDERS &amp; FUNDS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FOUNDERS &amp; FUNDS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FOUNDERS &amp; FUNDS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−556 538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−554 161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30 791 573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30 918 696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FOUNDERS &amp; FUNDS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JULINE HOLDING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 INVEST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PGCP AS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LINDHOLT HOLDING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EIKLAND HOLDING AS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FOUNDERS &amp; FUNDS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Caetanya Fossum, Linderngata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926 859 935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FOUNDERS &amp; FUNDS AS</a:t>
            </a:r>
          </a:p>
        </p:txBody>
      </p:sp>
    </p:spTree>
  </p:cSld>
  <p:clrMapOvr>
    <a:masterClrMapping xmlns:a="http://schemas.openxmlformats.org/drawingml/2006/main"/>
  </p:clrMapOvr>
</p:sld>
</file>