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77333aa65743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716f1a6ce3473e"/>
  </p:sldMasterIdLst>
  <p:sldIdLst>
    <p:sldId xmlns:r="http://schemas.openxmlformats.org/officeDocument/2006/relationships" id="256" r:id="R29ed85a9bf134e31"/>
    <p:sldId xmlns:r="http://schemas.openxmlformats.org/officeDocument/2006/relationships" id="257" r:id="Rc78f90362b62475b"/>
    <p:sldId xmlns:r="http://schemas.openxmlformats.org/officeDocument/2006/relationships" id="258" r:id="Rfc71cc1a992c46ce"/>
    <p:sldId xmlns:r="http://schemas.openxmlformats.org/officeDocument/2006/relationships" id="259" r:id="Rad23934c04fd490c"/>
    <p:sldId xmlns:r="http://schemas.openxmlformats.org/officeDocument/2006/relationships" id="260" r:id="R69abb4c8286c4cc2"/>
    <p:sldId xmlns:r="http://schemas.openxmlformats.org/officeDocument/2006/relationships" id="261" r:id="Rd0f746a41d214bf2"/>
    <p:sldId xmlns:r="http://schemas.openxmlformats.org/officeDocument/2006/relationships" id="262" r:id="Rb5d42ab14b1e4b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716f1a6ce3473e" /><Relationship Type="http://schemas.openxmlformats.org/officeDocument/2006/relationships/slide" Target="/ppt/slides/slide1.xml" Id="R29ed85a9bf134e31" /><Relationship Type="http://schemas.openxmlformats.org/officeDocument/2006/relationships/slide" Target="/ppt/slides/slide2.xml" Id="Rc78f90362b62475b" /><Relationship Type="http://schemas.openxmlformats.org/officeDocument/2006/relationships/slide" Target="/ppt/slides/slide3.xml" Id="Rfc71cc1a992c46ce" /><Relationship Type="http://schemas.openxmlformats.org/officeDocument/2006/relationships/slide" Target="/ppt/slides/slide4.xml" Id="Rad23934c04fd490c" /><Relationship Type="http://schemas.openxmlformats.org/officeDocument/2006/relationships/slide" Target="/ppt/slides/slide5.xml" Id="R69abb4c8286c4cc2" /><Relationship Type="http://schemas.openxmlformats.org/officeDocument/2006/relationships/slide" Target="/ppt/slides/slide6.xml" Id="Rd0f746a41d214bf2" /><Relationship Type="http://schemas.openxmlformats.org/officeDocument/2006/relationships/slide" Target="/ppt/slides/slide7.xml" Id="Rb5d42ab14b1e4b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ba2788b85249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691b18a1cb4533" /><Relationship Type="http://schemas.openxmlformats.org/officeDocument/2006/relationships/theme" Target="/ppt/slideMasters/theme/theme1.xml" Id="R5a48c9ff2a874a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691b18a1cb45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c6088633c145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24ae96837c4d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7b0e06943243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bc37c476d348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31ef52caf240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98c989bd814f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471fb36cc84b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HORTA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HORTA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HORTA FINANS AS ble etablert [år] og holder til i Brønnøysund.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HORTA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HORTA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HORTA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743 860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682 329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192 403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6 923 213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7 208 242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HORTA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ODD-HERMANN KRISTIANSEN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HORTA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Odd-Hermann Kristiansen, Skrenten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8909 Brønnøysund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926 874 640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HORTA FINANS AS</a:t>
            </a:r>
          </a:p>
        </p:txBody>
      </p:sp>
    </p:spTree>
  </p:cSld>
  <p:clrMapOvr>
    <a:masterClrMapping xmlns:a="http://schemas.openxmlformats.org/drawingml/2006/main"/>
  </p:clrMapOvr>
</p:sld>
</file>