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deabf7a44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16897dd304171"/>
  </p:sldMasterIdLst>
  <p:sldIdLst>
    <p:sldId xmlns:r="http://schemas.openxmlformats.org/officeDocument/2006/relationships" id="256" r:id="R1b7bfccf76474f9f"/>
    <p:sldId xmlns:r="http://schemas.openxmlformats.org/officeDocument/2006/relationships" id="257" r:id="R940b65bc8fd74c20"/>
    <p:sldId xmlns:r="http://schemas.openxmlformats.org/officeDocument/2006/relationships" id="258" r:id="R18b409b7a70942ed"/>
    <p:sldId xmlns:r="http://schemas.openxmlformats.org/officeDocument/2006/relationships" id="259" r:id="R639fd8ea1420437c"/>
    <p:sldId xmlns:r="http://schemas.openxmlformats.org/officeDocument/2006/relationships" id="260" r:id="Rb04a119bd16944fa"/>
    <p:sldId xmlns:r="http://schemas.openxmlformats.org/officeDocument/2006/relationships" id="261" r:id="R488ef27de379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16897dd304171" /><Relationship Type="http://schemas.openxmlformats.org/officeDocument/2006/relationships/slide" Target="/ppt/slides/slide1.xml" Id="R1b7bfccf76474f9f" /><Relationship Type="http://schemas.openxmlformats.org/officeDocument/2006/relationships/slide" Target="/ppt/slides/slide2.xml" Id="R940b65bc8fd74c20" /><Relationship Type="http://schemas.openxmlformats.org/officeDocument/2006/relationships/slide" Target="/ppt/slides/slide3.xml" Id="R18b409b7a70942ed" /><Relationship Type="http://schemas.openxmlformats.org/officeDocument/2006/relationships/slide" Target="/ppt/slides/slide4.xml" Id="R639fd8ea1420437c" /><Relationship Type="http://schemas.openxmlformats.org/officeDocument/2006/relationships/slide" Target="/ppt/slides/slide5.xml" Id="Rb04a119bd16944fa" /><Relationship Type="http://schemas.openxmlformats.org/officeDocument/2006/relationships/slide" Target="/ppt/slides/slide6.xml" Id="R488ef27de379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669fed98f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284ef2ea4b81" /><Relationship Type="http://schemas.openxmlformats.org/officeDocument/2006/relationships/theme" Target="/ppt/slideMasters/theme/theme1.xml" Id="R20a4d2f5d730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4284ef2ea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132c8091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fbe9f3b742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8e9fc2ca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247dd6e6d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30242a75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1270d769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ALLSIDIG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REGNSKAP AS</a:t>
            </a:r>
          </a:p>
        </p:txBody>
      </p:sp>
    </p:spTree>
  </p:cSld>
  <p:clrMapOvr>
    <a:masterClrMapping xmlns:a="http://schemas.openxmlformats.org/drawingml/2006/main"/>
  </p:clrMapOvr>
</p:sld>
</file>