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650ebf84946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cdcbb985f64442"/>
  </p:sldMasterIdLst>
  <p:sldIdLst>
    <p:sldId xmlns:r="http://schemas.openxmlformats.org/officeDocument/2006/relationships" id="256" r:id="R4210a6c351a64976"/>
    <p:sldId xmlns:r="http://schemas.openxmlformats.org/officeDocument/2006/relationships" id="257" r:id="R757368f7d104401c"/>
    <p:sldId xmlns:r="http://schemas.openxmlformats.org/officeDocument/2006/relationships" id="258" r:id="R8876c96404484abd"/>
    <p:sldId xmlns:r="http://schemas.openxmlformats.org/officeDocument/2006/relationships" id="259" r:id="Ra7ee4aedb0544250"/>
    <p:sldId xmlns:r="http://schemas.openxmlformats.org/officeDocument/2006/relationships" id="260" r:id="R49c78ade28314943"/>
    <p:sldId xmlns:r="http://schemas.openxmlformats.org/officeDocument/2006/relationships" id="261" r:id="Rd01a1baa1de44a8f"/>
    <p:sldId xmlns:r="http://schemas.openxmlformats.org/officeDocument/2006/relationships" id="262" r:id="R5b329ff73adc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dcbb985f64442" /><Relationship Type="http://schemas.openxmlformats.org/officeDocument/2006/relationships/slide" Target="/ppt/slides/slide1.xml" Id="R4210a6c351a64976" /><Relationship Type="http://schemas.openxmlformats.org/officeDocument/2006/relationships/slide" Target="/ppt/slides/slide2.xml" Id="R757368f7d104401c" /><Relationship Type="http://schemas.openxmlformats.org/officeDocument/2006/relationships/slide" Target="/ppt/slides/slide3.xml" Id="R8876c96404484abd" /><Relationship Type="http://schemas.openxmlformats.org/officeDocument/2006/relationships/slide" Target="/ppt/slides/slide4.xml" Id="Ra7ee4aedb0544250" /><Relationship Type="http://schemas.openxmlformats.org/officeDocument/2006/relationships/slide" Target="/ppt/slides/slide5.xml" Id="R49c78ade28314943" /><Relationship Type="http://schemas.openxmlformats.org/officeDocument/2006/relationships/slide" Target="/ppt/slides/slide6.xml" Id="Rd01a1baa1de44a8f" /><Relationship Type="http://schemas.openxmlformats.org/officeDocument/2006/relationships/slide" Target="/ppt/slides/slide7.xml" Id="R5b329ff73adc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345d10352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77a1bf5cb4c80" /><Relationship Type="http://schemas.openxmlformats.org/officeDocument/2006/relationships/theme" Target="/ppt/slideMasters/theme/theme1.xml" Id="R2e3bad895efd4c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677a1bf5cb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b99a7d92d46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80f451ded45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b4162c641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3f4342493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37b4fc0b54e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c8fbe888b43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a27e4971f46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FAIRWAY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FAIRWAY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41 241 400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GRANHEIM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Joachim Granheim, Storhaugstien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926 877 364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