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cdef60780941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c6da9d21e54e92"/>
  </p:sldMasterIdLst>
  <p:sldIdLst>
    <p:sldId xmlns:r="http://schemas.openxmlformats.org/officeDocument/2006/relationships" id="256" r:id="Re579457800794fa2"/>
    <p:sldId xmlns:r="http://schemas.openxmlformats.org/officeDocument/2006/relationships" id="257" r:id="R56f3242f64804e82"/>
    <p:sldId xmlns:r="http://schemas.openxmlformats.org/officeDocument/2006/relationships" id="258" r:id="Rea706f20e9634e07"/>
    <p:sldId xmlns:r="http://schemas.openxmlformats.org/officeDocument/2006/relationships" id="259" r:id="R9a33e7d1ef274bf6"/>
    <p:sldId xmlns:r="http://schemas.openxmlformats.org/officeDocument/2006/relationships" id="260" r:id="R49eeced1c44940c0"/>
    <p:sldId xmlns:r="http://schemas.openxmlformats.org/officeDocument/2006/relationships" id="261" r:id="R9a37423b8b104c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c6da9d21e54e92" /><Relationship Type="http://schemas.openxmlformats.org/officeDocument/2006/relationships/slide" Target="/ppt/slides/slide1.xml" Id="Re579457800794fa2" /><Relationship Type="http://schemas.openxmlformats.org/officeDocument/2006/relationships/slide" Target="/ppt/slides/slide2.xml" Id="R56f3242f64804e82" /><Relationship Type="http://schemas.openxmlformats.org/officeDocument/2006/relationships/slide" Target="/ppt/slides/slide3.xml" Id="Rea706f20e9634e07" /><Relationship Type="http://schemas.openxmlformats.org/officeDocument/2006/relationships/slide" Target="/ppt/slides/slide4.xml" Id="R9a33e7d1ef274bf6" /><Relationship Type="http://schemas.openxmlformats.org/officeDocument/2006/relationships/slide" Target="/ppt/slides/slide5.xml" Id="R49eeced1c44940c0" /><Relationship Type="http://schemas.openxmlformats.org/officeDocument/2006/relationships/slide" Target="/ppt/slides/slide6.xml" Id="R9a37423b8b104c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8aa7522c6f45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6fe931cb14b7c" /><Relationship Type="http://schemas.openxmlformats.org/officeDocument/2006/relationships/theme" Target="/ppt/slideMasters/theme/theme1.xml" Id="R7a60728690e046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c6fe931cb14b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e9dac93ec42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a7479d8004c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038eabd2f4d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62d6a854c46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b2026b06a4f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9377e383c4e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SULEFJELL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Sundts gate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926 877 992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SULEFJELL AS</a:t>
            </a:r>
          </a:p>
        </p:txBody>
      </p:sp>
    </p:spTree>
  </p:cSld>
  <p:clrMapOvr>
    <a:masterClrMapping xmlns:a="http://schemas.openxmlformats.org/drawingml/2006/main"/>
  </p:clrMapOvr>
</p:sld>
</file>