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ce56a97b4541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416c30c0154075"/>
  </p:sldMasterIdLst>
  <p:sldIdLst>
    <p:sldId xmlns:r="http://schemas.openxmlformats.org/officeDocument/2006/relationships" id="256" r:id="R6e1a04ba52654d9b"/>
    <p:sldId xmlns:r="http://schemas.openxmlformats.org/officeDocument/2006/relationships" id="257" r:id="Rcaeae6a0ab584c23"/>
    <p:sldId xmlns:r="http://schemas.openxmlformats.org/officeDocument/2006/relationships" id="258" r:id="Rb0173833d32d4e5e"/>
    <p:sldId xmlns:r="http://schemas.openxmlformats.org/officeDocument/2006/relationships" id="259" r:id="R3958886e95054458"/>
    <p:sldId xmlns:r="http://schemas.openxmlformats.org/officeDocument/2006/relationships" id="260" r:id="R8aa6e64e2a4a4c9f"/>
    <p:sldId xmlns:r="http://schemas.openxmlformats.org/officeDocument/2006/relationships" id="261" r:id="Rf94e30a720514824"/>
    <p:sldId xmlns:r="http://schemas.openxmlformats.org/officeDocument/2006/relationships" id="262" r:id="Rf3622e24471747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416c30c0154075" /><Relationship Type="http://schemas.openxmlformats.org/officeDocument/2006/relationships/slide" Target="/ppt/slides/slide1.xml" Id="R6e1a04ba52654d9b" /><Relationship Type="http://schemas.openxmlformats.org/officeDocument/2006/relationships/slide" Target="/ppt/slides/slide2.xml" Id="Rcaeae6a0ab584c23" /><Relationship Type="http://schemas.openxmlformats.org/officeDocument/2006/relationships/slide" Target="/ppt/slides/slide3.xml" Id="Rb0173833d32d4e5e" /><Relationship Type="http://schemas.openxmlformats.org/officeDocument/2006/relationships/slide" Target="/ppt/slides/slide4.xml" Id="R3958886e95054458" /><Relationship Type="http://schemas.openxmlformats.org/officeDocument/2006/relationships/slide" Target="/ppt/slides/slide5.xml" Id="R8aa6e64e2a4a4c9f" /><Relationship Type="http://schemas.openxmlformats.org/officeDocument/2006/relationships/slide" Target="/ppt/slides/slide6.xml" Id="Rf94e30a720514824" /><Relationship Type="http://schemas.openxmlformats.org/officeDocument/2006/relationships/slide" Target="/ppt/slides/slide7.xml" Id="Rf3622e24471747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c98c60c4794e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31da4b0604db4" /><Relationship Type="http://schemas.openxmlformats.org/officeDocument/2006/relationships/theme" Target="/ppt/slideMasters/theme/theme1.xml" Id="R8ef98ef167634b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b31da4b0604d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3048ad32044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4610b07184f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160f9901545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8db24bace4a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50facde0f46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cb62c489741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0fa9be26043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SULEFJELL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SULEFJELL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−1 051 303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13 065 654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250 004 694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251 227 372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ELNA-KATHRINE GRIEG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Sundts gate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926 877 992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SULEFJELL AS</a:t>
            </a:r>
          </a:p>
        </p:txBody>
      </p:sp>
    </p:spTree>
  </p:cSld>
  <p:clrMapOvr>
    <a:masterClrMapping xmlns:a="http://schemas.openxmlformats.org/drawingml/2006/main"/>
  </p:clrMapOvr>
</p:sld>
</file>