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ddc67794e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50427010049a7"/>
  </p:sldMasterIdLst>
  <p:sldIdLst>
    <p:sldId xmlns:r="http://schemas.openxmlformats.org/officeDocument/2006/relationships" id="256" r:id="Ref5aed77b9764b63"/>
    <p:sldId xmlns:r="http://schemas.openxmlformats.org/officeDocument/2006/relationships" id="257" r:id="R08b0c4124ebd4e7f"/>
    <p:sldId xmlns:r="http://schemas.openxmlformats.org/officeDocument/2006/relationships" id="258" r:id="Rfd1c315a84ee4797"/>
    <p:sldId xmlns:r="http://schemas.openxmlformats.org/officeDocument/2006/relationships" id="259" r:id="Re8b65e3954884104"/>
    <p:sldId xmlns:r="http://schemas.openxmlformats.org/officeDocument/2006/relationships" id="260" r:id="R36c17a6d1c934873"/>
    <p:sldId xmlns:r="http://schemas.openxmlformats.org/officeDocument/2006/relationships" id="261" r:id="Rcd4aec89f4c04633"/>
    <p:sldId xmlns:r="http://schemas.openxmlformats.org/officeDocument/2006/relationships" id="262" r:id="R9576e367975b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50427010049a7" /><Relationship Type="http://schemas.openxmlformats.org/officeDocument/2006/relationships/slide" Target="/ppt/slides/slide1.xml" Id="Ref5aed77b9764b63" /><Relationship Type="http://schemas.openxmlformats.org/officeDocument/2006/relationships/slide" Target="/ppt/slides/slide2.xml" Id="R08b0c4124ebd4e7f" /><Relationship Type="http://schemas.openxmlformats.org/officeDocument/2006/relationships/slide" Target="/ppt/slides/slide3.xml" Id="Rfd1c315a84ee4797" /><Relationship Type="http://schemas.openxmlformats.org/officeDocument/2006/relationships/slide" Target="/ppt/slides/slide4.xml" Id="Re8b65e3954884104" /><Relationship Type="http://schemas.openxmlformats.org/officeDocument/2006/relationships/slide" Target="/ppt/slides/slide5.xml" Id="R36c17a6d1c934873" /><Relationship Type="http://schemas.openxmlformats.org/officeDocument/2006/relationships/slide" Target="/ppt/slides/slide6.xml" Id="Rcd4aec89f4c04633" /><Relationship Type="http://schemas.openxmlformats.org/officeDocument/2006/relationships/slide" Target="/ppt/slides/slide7.xml" Id="R9576e367975b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03b7385f1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62ba32224692" /><Relationship Type="http://schemas.openxmlformats.org/officeDocument/2006/relationships/theme" Target="/ppt/slideMasters/theme/theme1.xml" Id="Rf884364e2182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d62ba3222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b6912aeb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7ca68c5e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14c66b0a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242c20ea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db7dbd822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a76c499b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ac914b2a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 ANLEGGSERVICE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 ANLEGGSERVICE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12 071 480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SOLEVÅGSEIDE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Bjørkavågsvegen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926 880 012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ANLEGGSERVICE AS</a:t>
            </a:r>
          </a:p>
        </p:txBody>
      </p:sp>
    </p:spTree>
  </p:cSld>
  <p:clrMapOvr>
    <a:masterClrMapping xmlns:a="http://schemas.openxmlformats.org/drawingml/2006/main"/>
  </p:clrMapOvr>
</p:sld>
</file>