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6d6be70dd34d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cca836869a49fb"/>
  </p:sldMasterIdLst>
  <p:sldIdLst>
    <p:sldId xmlns:r="http://schemas.openxmlformats.org/officeDocument/2006/relationships" id="256" r:id="Rba836feda6f54bd0"/>
    <p:sldId xmlns:r="http://schemas.openxmlformats.org/officeDocument/2006/relationships" id="257" r:id="R7ca34873533b499e"/>
    <p:sldId xmlns:r="http://schemas.openxmlformats.org/officeDocument/2006/relationships" id="258" r:id="Re6b19d8b1c454bfc"/>
    <p:sldId xmlns:r="http://schemas.openxmlformats.org/officeDocument/2006/relationships" id="259" r:id="Re554b2d14ffa4183"/>
    <p:sldId xmlns:r="http://schemas.openxmlformats.org/officeDocument/2006/relationships" id="260" r:id="Rccd9f4ecdd5849f3"/>
    <p:sldId xmlns:r="http://schemas.openxmlformats.org/officeDocument/2006/relationships" id="261" r:id="R15712cf171744c00"/>
    <p:sldId xmlns:r="http://schemas.openxmlformats.org/officeDocument/2006/relationships" id="262" r:id="Rff10fa7638894d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cca836869a49fb" /><Relationship Type="http://schemas.openxmlformats.org/officeDocument/2006/relationships/slide" Target="/ppt/slides/slide1.xml" Id="Rba836feda6f54bd0" /><Relationship Type="http://schemas.openxmlformats.org/officeDocument/2006/relationships/slide" Target="/ppt/slides/slide2.xml" Id="R7ca34873533b499e" /><Relationship Type="http://schemas.openxmlformats.org/officeDocument/2006/relationships/slide" Target="/ppt/slides/slide3.xml" Id="Re6b19d8b1c454bfc" /><Relationship Type="http://schemas.openxmlformats.org/officeDocument/2006/relationships/slide" Target="/ppt/slides/slide4.xml" Id="Re554b2d14ffa4183" /><Relationship Type="http://schemas.openxmlformats.org/officeDocument/2006/relationships/slide" Target="/ppt/slides/slide5.xml" Id="Rccd9f4ecdd5849f3" /><Relationship Type="http://schemas.openxmlformats.org/officeDocument/2006/relationships/slide" Target="/ppt/slides/slide6.xml" Id="R15712cf171744c00" /><Relationship Type="http://schemas.openxmlformats.org/officeDocument/2006/relationships/slide" Target="/ppt/slides/slide7.xml" Id="Rff10fa7638894d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84fef6fbca40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60dbcc70a44b7" /><Relationship Type="http://schemas.openxmlformats.org/officeDocument/2006/relationships/theme" Target="/ppt/slideMasters/theme/theme1.xml" Id="R3cd84eeade5342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360dbcc70a44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8cf3269c048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611705eb643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15ae36eb24d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aa5ad74af43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301add93946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ad8a1654e49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adfb5608547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GAULDAL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GAULDAL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GAULDAL HOLDING AS ble etablert [år] og holder til i Melhus.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GAULDAL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GAULDAL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GAULDAL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−419 237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−4 156 058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−3 700 851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11 932 973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GAULDAL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JOFLAA HOLDING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ARFLAA HOLDING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GAULDAL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Hofstadvegen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926 886 061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GAULDAL HOLDING AS</a:t>
            </a:r>
          </a:p>
        </p:txBody>
      </p:sp>
    </p:spTree>
  </p:cSld>
  <p:clrMapOvr>
    <a:masterClrMapping xmlns:a="http://schemas.openxmlformats.org/drawingml/2006/main"/>
  </p:clrMapOvr>
</p:sld>
</file>