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51a7f8f39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0f8d7742c42dd"/>
  </p:sldMasterIdLst>
  <p:sldIdLst>
    <p:sldId xmlns:r="http://schemas.openxmlformats.org/officeDocument/2006/relationships" id="256" r:id="R35c02ca9d4ce4819"/>
    <p:sldId xmlns:r="http://schemas.openxmlformats.org/officeDocument/2006/relationships" id="257" r:id="R8e145fe772bc4717"/>
    <p:sldId xmlns:r="http://schemas.openxmlformats.org/officeDocument/2006/relationships" id="258" r:id="R9cd2e61781ed4c76"/>
    <p:sldId xmlns:r="http://schemas.openxmlformats.org/officeDocument/2006/relationships" id="259" r:id="R4834118c21b94a84"/>
    <p:sldId xmlns:r="http://schemas.openxmlformats.org/officeDocument/2006/relationships" id="260" r:id="R5114b10d19784ef5"/>
    <p:sldId xmlns:r="http://schemas.openxmlformats.org/officeDocument/2006/relationships" id="261" r:id="Rfdfd220d88c74354"/>
    <p:sldId xmlns:r="http://schemas.openxmlformats.org/officeDocument/2006/relationships" id="262" r:id="Rc7c9336c78c7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0f8d7742c42dd" /><Relationship Type="http://schemas.openxmlformats.org/officeDocument/2006/relationships/slide" Target="/ppt/slides/slide1.xml" Id="R35c02ca9d4ce4819" /><Relationship Type="http://schemas.openxmlformats.org/officeDocument/2006/relationships/slide" Target="/ppt/slides/slide2.xml" Id="R8e145fe772bc4717" /><Relationship Type="http://schemas.openxmlformats.org/officeDocument/2006/relationships/slide" Target="/ppt/slides/slide3.xml" Id="R9cd2e61781ed4c76" /><Relationship Type="http://schemas.openxmlformats.org/officeDocument/2006/relationships/slide" Target="/ppt/slides/slide4.xml" Id="R4834118c21b94a84" /><Relationship Type="http://schemas.openxmlformats.org/officeDocument/2006/relationships/slide" Target="/ppt/slides/slide5.xml" Id="R5114b10d19784ef5" /><Relationship Type="http://schemas.openxmlformats.org/officeDocument/2006/relationships/slide" Target="/ppt/slides/slide6.xml" Id="Rfdfd220d88c74354" /><Relationship Type="http://schemas.openxmlformats.org/officeDocument/2006/relationships/slide" Target="/ppt/slides/slide7.xml" Id="Rc7c9336c78c7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a55df6672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d248c992429e" /><Relationship Type="http://schemas.openxmlformats.org/officeDocument/2006/relationships/theme" Target="/ppt/slideMasters/theme/theme1.xml" Id="R042205aaf62c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7d248c992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eb9a7cd8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bdd04749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466943b2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cf320a0e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83539626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84783d6c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ea15666e6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 GRAVESERVICE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1 146 063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ERKØK MEHMET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Lierstranda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926 886 126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GRAVESERVICE AS</a:t>
            </a:r>
          </a:p>
        </p:txBody>
      </p:sp>
    </p:spTree>
  </p:cSld>
  <p:clrMapOvr>
    <a:masterClrMapping xmlns:a="http://schemas.openxmlformats.org/drawingml/2006/main"/>
  </p:clrMapOvr>
</p:sld>
</file>