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2656215870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1e79b61f0442e9"/>
  </p:sldMasterIdLst>
  <p:sldIdLst>
    <p:sldId xmlns:r="http://schemas.openxmlformats.org/officeDocument/2006/relationships" id="256" r:id="R110c0c9185374fe6"/>
    <p:sldId xmlns:r="http://schemas.openxmlformats.org/officeDocument/2006/relationships" id="257" r:id="Rfadd7ddb9a2c43b5"/>
    <p:sldId xmlns:r="http://schemas.openxmlformats.org/officeDocument/2006/relationships" id="258" r:id="Rcb0181675a564b05"/>
    <p:sldId xmlns:r="http://schemas.openxmlformats.org/officeDocument/2006/relationships" id="259" r:id="Redcc1ca1d04d4941"/>
    <p:sldId xmlns:r="http://schemas.openxmlformats.org/officeDocument/2006/relationships" id="260" r:id="Ra617c3a8b56e42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e79b61f0442e9" /><Relationship Type="http://schemas.openxmlformats.org/officeDocument/2006/relationships/slide" Target="/ppt/slides/slide1.xml" Id="R110c0c9185374fe6" /><Relationship Type="http://schemas.openxmlformats.org/officeDocument/2006/relationships/slide" Target="/ppt/slides/slide2.xml" Id="Rfadd7ddb9a2c43b5" /><Relationship Type="http://schemas.openxmlformats.org/officeDocument/2006/relationships/slide" Target="/ppt/slides/slide3.xml" Id="Rcb0181675a564b05" /><Relationship Type="http://schemas.openxmlformats.org/officeDocument/2006/relationships/slide" Target="/ppt/slides/slide4.xml" Id="Redcc1ca1d04d4941" /><Relationship Type="http://schemas.openxmlformats.org/officeDocument/2006/relationships/slide" Target="/ppt/slides/slide5.xml" Id="Ra617c3a8b56e42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7b9905b1e4a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14b67cef74214" /><Relationship Type="http://schemas.openxmlformats.org/officeDocument/2006/relationships/theme" Target="/ppt/slideMasters/theme/theme1.xml" Id="R547a4fd14f6048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714b67cef742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9a85ae7c9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e893eb5e5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36e38a41740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2ca405c7c42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b69bd0322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AASBERG GEODATA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AASBERG GEODATA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AASBERG GEODATA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AASBERG GEODATA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AASBERG GEODATA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AASBERG GEODATA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Haldenveien 689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lhaasberg@yahoo.com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926 891 561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AASBERG GEODATA</a:t>
            </a:r>
          </a:p>
        </p:txBody>
      </p:sp>
    </p:spTree>
  </p:cSld>
  <p:clrMapOvr>
    <a:masterClrMapping xmlns:a="http://schemas.openxmlformats.org/drawingml/2006/main"/>
  </p:clrMapOvr>
</p:sld>
</file>