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e8bbc38bd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060593e2c4660"/>
  </p:sldMasterIdLst>
  <p:sldIdLst>
    <p:sldId xmlns:r="http://schemas.openxmlformats.org/officeDocument/2006/relationships" id="256" r:id="R9f5cab24d26b49cc"/>
    <p:sldId xmlns:r="http://schemas.openxmlformats.org/officeDocument/2006/relationships" id="257" r:id="Rb51e1b6d9f624190"/>
    <p:sldId xmlns:r="http://schemas.openxmlformats.org/officeDocument/2006/relationships" id="258" r:id="R1ae707c0b3da4218"/>
    <p:sldId xmlns:r="http://schemas.openxmlformats.org/officeDocument/2006/relationships" id="259" r:id="R165c33d5fbe149ed"/>
    <p:sldId xmlns:r="http://schemas.openxmlformats.org/officeDocument/2006/relationships" id="260" r:id="Rbbec89fe55fb4400"/>
    <p:sldId xmlns:r="http://schemas.openxmlformats.org/officeDocument/2006/relationships" id="261" r:id="Ra7c4ead47bf74a1f"/>
    <p:sldId xmlns:r="http://schemas.openxmlformats.org/officeDocument/2006/relationships" id="262" r:id="R49a96d252056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060593e2c4660" /><Relationship Type="http://schemas.openxmlformats.org/officeDocument/2006/relationships/slide" Target="/ppt/slides/slide1.xml" Id="R9f5cab24d26b49cc" /><Relationship Type="http://schemas.openxmlformats.org/officeDocument/2006/relationships/slide" Target="/ppt/slides/slide2.xml" Id="Rb51e1b6d9f624190" /><Relationship Type="http://schemas.openxmlformats.org/officeDocument/2006/relationships/slide" Target="/ppt/slides/slide3.xml" Id="R1ae707c0b3da4218" /><Relationship Type="http://schemas.openxmlformats.org/officeDocument/2006/relationships/slide" Target="/ppt/slides/slide4.xml" Id="R165c33d5fbe149ed" /><Relationship Type="http://schemas.openxmlformats.org/officeDocument/2006/relationships/slide" Target="/ppt/slides/slide5.xml" Id="Rbbec89fe55fb4400" /><Relationship Type="http://schemas.openxmlformats.org/officeDocument/2006/relationships/slide" Target="/ppt/slides/slide6.xml" Id="Ra7c4ead47bf74a1f" /><Relationship Type="http://schemas.openxmlformats.org/officeDocument/2006/relationships/slide" Target="/ppt/slides/slide7.xml" Id="R49a96d252056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8d831ea6b0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750d670845a4" /><Relationship Type="http://schemas.openxmlformats.org/officeDocument/2006/relationships/theme" Target="/ppt/slideMasters/theme/theme1.xml" Id="Ra348af0667e2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0d750d670845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173f9af0f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1df31ac0b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634edd01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ab740f2b444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79c67c8e849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f2c1befd4d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a96f2c207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ENGERSBORG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ENGERSBORG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3 086 337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7 048 316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MATHISEN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Pakkhusgata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926 899 988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ENGERSBORG AS</a:t>
            </a:r>
          </a:p>
        </p:txBody>
      </p:sp>
    </p:spTree>
  </p:cSld>
  <p:clrMapOvr>
    <a:masterClrMapping xmlns:a="http://schemas.openxmlformats.org/drawingml/2006/main"/>
  </p:clrMapOvr>
</p:sld>
</file>