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01f4436a9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ad460096945e7"/>
  </p:sldMasterIdLst>
  <p:sldIdLst>
    <p:sldId xmlns:r="http://schemas.openxmlformats.org/officeDocument/2006/relationships" id="256" r:id="Rb38dd24f65aa4d6e"/>
    <p:sldId xmlns:r="http://schemas.openxmlformats.org/officeDocument/2006/relationships" id="257" r:id="Re3589af13b3940d5"/>
    <p:sldId xmlns:r="http://schemas.openxmlformats.org/officeDocument/2006/relationships" id="258" r:id="Rea5f3766724a435f"/>
    <p:sldId xmlns:r="http://schemas.openxmlformats.org/officeDocument/2006/relationships" id="259" r:id="R6be3775058ed48c0"/>
    <p:sldId xmlns:r="http://schemas.openxmlformats.org/officeDocument/2006/relationships" id="260" r:id="R12f9b83980984808"/>
    <p:sldId xmlns:r="http://schemas.openxmlformats.org/officeDocument/2006/relationships" id="261" r:id="R03ce099a2d774ad5"/>
    <p:sldId xmlns:r="http://schemas.openxmlformats.org/officeDocument/2006/relationships" id="262" r:id="Rf47673f8a0ec44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ad460096945e7" /><Relationship Type="http://schemas.openxmlformats.org/officeDocument/2006/relationships/slide" Target="/ppt/slides/slide1.xml" Id="Rb38dd24f65aa4d6e" /><Relationship Type="http://schemas.openxmlformats.org/officeDocument/2006/relationships/slide" Target="/ppt/slides/slide2.xml" Id="Re3589af13b3940d5" /><Relationship Type="http://schemas.openxmlformats.org/officeDocument/2006/relationships/slide" Target="/ppt/slides/slide3.xml" Id="Rea5f3766724a435f" /><Relationship Type="http://schemas.openxmlformats.org/officeDocument/2006/relationships/slide" Target="/ppt/slides/slide4.xml" Id="R6be3775058ed48c0" /><Relationship Type="http://schemas.openxmlformats.org/officeDocument/2006/relationships/slide" Target="/ppt/slides/slide5.xml" Id="R12f9b83980984808" /><Relationship Type="http://schemas.openxmlformats.org/officeDocument/2006/relationships/slide" Target="/ppt/slides/slide6.xml" Id="R03ce099a2d774ad5" /><Relationship Type="http://schemas.openxmlformats.org/officeDocument/2006/relationships/slide" Target="/ppt/slides/slide7.xml" Id="Rf47673f8a0ec44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b6dbe01a0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d148f1ead4872" /><Relationship Type="http://schemas.openxmlformats.org/officeDocument/2006/relationships/theme" Target="/ppt/slideMasters/theme/theme1.xml" Id="Rcece92c24afa45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1d148f1ead48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02c0cd0f948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06d83aa354e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2bf2ba275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c152e3d4a42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5b0cb881e48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cdafb245a42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26840b84d44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STENIKO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STENIKO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STENIKO KAPITAL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STENIKO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STENIKO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STENIKO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−436 454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−1 100 256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331 461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STENIKO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PATRYK KLOS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STENIKO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Blåvingeveien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926 900 536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STENIKO KAPITAL AS</a:t>
            </a:r>
          </a:p>
        </p:txBody>
      </p:sp>
    </p:spTree>
  </p:cSld>
  <p:clrMapOvr>
    <a:masterClrMapping xmlns:a="http://schemas.openxmlformats.org/drawingml/2006/main"/>
  </p:clrMapOvr>
</p:sld>
</file>