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edb96e98241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8671419a4414b"/>
  </p:sldMasterIdLst>
  <p:sldIdLst>
    <p:sldId xmlns:r="http://schemas.openxmlformats.org/officeDocument/2006/relationships" id="256" r:id="Ra03ee640041440f9"/>
    <p:sldId xmlns:r="http://schemas.openxmlformats.org/officeDocument/2006/relationships" id="257" r:id="Re742ff1ad42948bb"/>
    <p:sldId xmlns:r="http://schemas.openxmlformats.org/officeDocument/2006/relationships" id="258" r:id="R7df8cac831bd4348"/>
    <p:sldId xmlns:r="http://schemas.openxmlformats.org/officeDocument/2006/relationships" id="259" r:id="Rc64fe1d265eb4a68"/>
    <p:sldId xmlns:r="http://schemas.openxmlformats.org/officeDocument/2006/relationships" id="260" r:id="Rc4bde2ef2a7744d1"/>
    <p:sldId xmlns:r="http://schemas.openxmlformats.org/officeDocument/2006/relationships" id="261" r:id="Ra78555257a774dcd"/>
    <p:sldId xmlns:r="http://schemas.openxmlformats.org/officeDocument/2006/relationships" id="262" r:id="R12d6c64ff1ee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8671419a4414b" /><Relationship Type="http://schemas.openxmlformats.org/officeDocument/2006/relationships/slide" Target="/ppt/slides/slide1.xml" Id="Ra03ee640041440f9" /><Relationship Type="http://schemas.openxmlformats.org/officeDocument/2006/relationships/slide" Target="/ppt/slides/slide2.xml" Id="Re742ff1ad42948bb" /><Relationship Type="http://schemas.openxmlformats.org/officeDocument/2006/relationships/slide" Target="/ppt/slides/slide3.xml" Id="R7df8cac831bd4348" /><Relationship Type="http://schemas.openxmlformats.org/officeDocument/2006/relationships/slide" Target="/ppt/slides/slide4.xml" Id="Rc64fe1d265eb4a68" /><Relationship Type="http://schemas.openxmlformats.org/officeDocument/2006/relationships/slide" Target="/ppt/slides/slide5.xml" Id="Rc4bde2ef2a7744d1" /><Relationship Type="http://schemas.openxmlformats.org/officeDocument/2006/relationships/slide" Target="/ppt/slides/slide6.xml" Id="Ra78555257a774dcd" /><Relationship Type="http://schemas.openxmlformats.org/officeDocument/2006/relationships/slide" Target="/ppt/slides/slide7.xml" Id="R12d6c64ff1ee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e7acb522a41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98291801146d4" /><Relationship Type="http://schemas.openxmlformats.org/officeDocument/2006/relationships/theme" Target="/ppt/slideMasters/theme/theme1.xml" Id="R964ea2468b4940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0982918011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2c3e5e3f24f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6aca2127644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e369e93f6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4c7db542346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8cb85029f4a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8805942f84a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d80a8a2734e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PÅL GODAGER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GODAGER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GODAGER INVEST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GODAGER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GODAGER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GODAGER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10 024 991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GODAGER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GODAGER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GODAGER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Stange Industribygg 1 AS, Stensrudvegen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926 900 706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GODAGER INVEST AS</a:t>
            </a:r>
          </a:p>
        </p:txBody>
      </p:sp>
    </p:spTree>
  </p:cSld>
  <p:clrMapOvr>
    <a:masterClrMapping xmlns:a="http://schemas.openxmlformats.org/drawingml/2006/main"/>
  </p:clrMapOvr>
</p:sld>
</file>