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90792c0848f4e2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6def6d2a4df417c"/>
  </p:sldMasterIdLst>
  <p:sldIdLst>
    <p:sldId xmlns:r="http://schemas.openxmlformats.org/officeDocument/2006/relationships" id="256" r:id="R10e0f285a0df40de"/>
    <p:sldId xmlns:r="http://schemas.openxmlformats.org/officeDocument/2006/relationships" id="257" r:id="Rb3c8e97f449149ea"/>
    <p:sldId xmlns:r="http://schemas.openxmlformats.org/officeDocument/2006/relationships" id="258" r:id="R9f6e701fde1248a9"/>
    <p:sldId xmlns:r="http://schemas.openxmlformats.org/officeDocument/2006/relationships" id="259" r:id="R1d50c38167b34619"/>
    <p:sldId xmlns:r="http://schemas.openxmlformats.org/officeDocument/2006/relationships" id="260" r:id="R60e45a41a0994ef3"/>
    <p:sldId xmlns:r="http://schemas.openxmlformats.org/officeDocument/2006/relationships" id="261" r:id="Rbd1250a476654767"/>
    <p:sldId xmlns:r="http://schemas.openxmlformats.org/officeDocument/2006/relationships" id="262" r:id="Rb6124b2dbba04bf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def6d2a4df417c" /><Relationship Type="http://schemas.openxmlformats.org/officeDocument/2006/relationships/slide" Target="/ppt/slides/slide1.xml" Id="R10e0f285a0df40de" /><Relationship Type="http://schemas.openxmlformats.org/officeDocument/2006/relationships/slide" Target="/ppt/slides/slide2.xml" Id="Rb3c8e97f449149ea" /><Relationship Type="http://schemas.openxmlformats.org/officeDocument/2006/relationships/slide" Target="/ppt/slides/slide3.xml" Id="R9f6e701fde1248a9" /><Relationship Type="http://schemas.openxmlformats.org/officeDocument/2006/relationships/slide" Target="/ppt/slides/slide4.xml" Id="R1d50c38167b34619" /><Relationship Type="http://schemas.openxmlformats.org/officeDocument/2006/relationships/slide" Target="/ppt/slides/slide5.xml" Id="R60e45a41a0994ef3" /><Relationship Type="http://schemas.openxmlformats.org/officeDocument/2006/relationships/slide" Target="/ppt/slides/slide6.xml" Id="Rbd1250a476654767" /><Relationship Type="http://schemas.openxmlformats.org/officeDocument/2006/relationships/slide" Target="/ppt/slides/slide7.xml" Id="Rb6124b2dbba04bf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e35a3ddee348b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55b07527a54f42" /><Relationship Type="http://schemas.openxmlformats.org/officeDocument/2006/relationships/theme" Target="/ppt/slideMasters/theme/theme1.xml" Id="R25fdbdc0879f426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255b07527a54f4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1d0f03ff3f4d5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b72ae6934c4e5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ea0d7ad8dc4f1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4873547d1b4bb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ca9bcdaa244a1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5be4bc68364af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6f476329b64eb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OSLO BYGG &amp; VVS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 BYGG &amp;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OSLO BYGG &amp; VVS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 BYGG &amp;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 BYGG &amp;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 BYGG &amp;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1 798 050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276 095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221 045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−19 533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571 965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 BYGG &amp;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KOIDELI KLEANTHI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 BYGG &amp;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Ravnkollbakken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0971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926 901 427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 BYGG &amp; VVS AS</a:t>
            </a:r>
          </a:p>
        </p:txBody>
      </p:sp>
    </p:spTree>
  </p:cSld>
  <p:clrMapOvr>
    <a:masterClrMapping xmlns:a="http://schemas.openxmlformats.org/drawingml/2006/main"/>
  </p:clrMapOvr>
</p:sld>
</file>