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ba9d805eb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1653b5a2b45fd"/>
  </p:sldMasterIdLst>
  <p:sldIdLst>
    <p:sldId xmlns:r="http://schemas.openxmlformats.org/officeDocument/2006/relationships" id="256" r:id="R89571b4a8e904264"/>
    <p:sldId xmlns:r="http://schemas.openxmlformats.org/officeDocument/2006/relationships" id="257" r:id="Rdcad5057d6404d70"/>
    <p:sldId xmlns:r="http://schemas.openxmlformats.org/officeDocument/2006/relationships" id="258" r:id="R331ff44ff6004128"/>
    <p:sldId xmlns:r="http://schemas.openxmlformats.org/officeDocument/2006/relationships" id="259" r:id="R3b2ab6feadf9470e"/>
    <p:sldId xmlns:r="http://schemas.openxmlformats.org/officeDocument/2006/relationships" id="260" r:id="Rb4dde12847b24d2b"/>
    <p:sldId xmlns:r="http://schemas.openxmlformats.org/officeDocument/2006/relationships" id="261" r:id="R3a54f7335f184404"/>
    <p:sldId xmlns:r="http://schemas.openxmlformats.org/officeDocument/2006/relationships" id="262" r:id="R80bc8c94938f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1653b5a2b45fd" /><Relationship Type="http://schemas.openxmlformats.org/officeDocument/2006/relationships/slide" Target="/ppt/slides/slide1.xml" Id="R89571b4a8e904264" /><Relationship Type="http://schemas.openxmlformats.org/officeDocument/2006/relationships/slide" Target="/ppt/slides/slide2.xml" Id="Rdcad5057d6404d70" /><Relationship Type="http://schemas.openxmlformats.org/officeDocument/2006/relationships/slide" Target="/ppt/slides/slide3.xml" Id="R331ff44ff6004128" /><Relationship Type="http://schemas.openxmlformats.org/officeDocument/2006/relationships/slide" Target="/ppt/slides/slide4.xml" Id="R3b2ab6feadf9470e" /><Relationship Type="http://schemas.openxmlformats.org/officeDocument/2006/relationships/slide" Target="/ppt/slides/slide5.xml" Id="Rb4dde12847b24d2b" /><Relationship Type="http://schemas.openxmlformats.org/officeDocument/2006/relationships/slide" Target="/ppt/slides/slide6.xml" Id="R3a54f7335f184404" /><Relationship Type="http://schemas.openxmlformats.org/officeDocument/2006/relationships/slide" Target="/ppt/slides/slide7.xml" Id="R80bc8c94938f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47e2ea7d742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1c75d29944368" /><Relationship Type="http://schemas.openxmlformats.org/officeDocument/2006/relationships/theme" Target="/ppt/slideMasters/theme/theme1.xml" Id="Ra20e6b648b19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1c75d2994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f273e8875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5ea45d7db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b68318d7d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d14775c0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e0aa6dc8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e6407dff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565f4a10a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 DREAM STEAKHOUSE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 DREAM STEAKHOUSE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WILLI BORSHEIM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OTTEN STRØM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MELBY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SVERRE HOLTET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LUNDE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Sidesporet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926 901 540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 DREAM STEAKHOUSE AS</a:t>
            </a:r>
          </a:p>
        </p:txBody>
      </p:sp>
    </p:spTree>
  </p:cSld>
  <p:clrMapOvr>
    <a:masterClrMapping xmlns:a="http://schemas.openxmlformats.org/drawingml/2006/main"/>
  </p:clrMapOvr>
</p:sld>
</file>