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10f11418e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24977fb51439e"/>
  </p:sldMasterIdLst>
  <p:sldIdLst>
    <p:sldId xmlns:r="http://schemas.openxmlformats.org/officeDocument/2006/relationships" id="256" r:id="R6de3a3ad82ad4747"/>
    <p:sldId xmlns:r="http://schemas.openxmlformats.org/officeDocument/2006/relationships" id="257" r:id="R73eab9600f5949e7"/>
    <p:sldId xmlns:r="http://schemas.openxmlformats.org/officeDocument/2006/relationships" id="258" r:id="R5c51aa57564a46f2"/>
    <p:sldId xmlns:r="http://schemas.openxmlformats.org/officeDocument/2006/relationships" id="259" r:id="Rdafa67962aa2425f"/>
    <p:sldId xmlns:r="http://schemas.openxmlformats.org/officeDocument/2006/relationships" id="260" r:id="Rf995018cef42445a"/>
    <p:sldId xmlns:r="http://schemas.openxmlformats.org/officeDocument/2006/relationships" id="261" r:id="R2a776ea17f8b4560"/>
    <p:sldId xmlns:r="http://schemas.openxmlformats.org/officeDocument/2006/relationships" id="262" r:id="R38f99e79b705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24977fb51439e" /><Relationship Type="http://schemas.openxmlformats.org/officeDocument/2006/relationships/slide" Target="/ppt/slides/slide1.xml" Id="R6de3a3ad82ad4747" /><Relationship Type="http://schemas.openxmlformats.org/officeDocument/2006/relationships/slide" Target="/ppt/slides/slide2.xml" Id="R73eab9600f5949e7" /><Relationship Type="http://schemas.openxmlformats.org/officeDocument/2006/relationships/slide" Target="/ppt/slides/slide3.xml" Id="R5c51aa57564a46f2" /><Relationship Type="http://schemas.openxmlformats.org/officeDocument/2006/relationships/slide" Target="/ppt/slides/slide4.xml" Id="Rdafa67962aa2425f" /><Relationship Type="http://schemas.openxmlformats.org/officeDocument/2006/relationships/slide" Target="/ppt/slides/slide5.xml" Id="Rf995018cef42445a" /><Relationship Type="http://schemas.openxmlformats.org/officeDocument/2006/relationships/slide" Target="/ppt/slides/slide6.xml" Id="R2a776ea17f8b4560" /><Relationship Type="http://schemas.openxmlformats.org/officeDocument/2006/relationships/slide" Target="/ppt/slides/slide7.xml" Id="R38f99e79b705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a792b8265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5568e6d24ad6" /><Relationship Type="http://schemas.openxmlformats.org/officeDocument/2006/relationships/theme" Target="/ppt/slideMasters/theme/theme1.xml" Id="Rcf7f55ee6e9a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55568e6d2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a817f3e1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bc93ef72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91150073c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6bb6a44a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838b2423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f60882fe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33dcf17a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1 192 229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VESO INVEST AS</a:t>
            </a:r>
          </a:p>
        </p:txBody>
      </p:sp>
    </p:spTree>
  </p:cSld>
  <p:clrMapOvr>
    <a:masterClrMapping xmlns:a="http://schemas.openxmlformats.org/drawingml/2006/main"/>
  </p:clrMapOvr>
</p:sld>
</file>