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12d00c5a4f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9e6b94e1e4f14"/>
  </p:sldMasterIdLst>
  <p:sldIdLst>
    <p:sldId xmlns:r="http://schemas.openxmlformats.org/officeDocument/2006/relationships" id="256" r:id="Rf63cdf553763429e"/>
    <p:sldId xmlns:r="http://schemas.openxmlformats.org/officeDocument/2006/relationships" id="257" r:id="Rdc3591dba1bd4778"/>
    <p:sldId xmlns:r="http://schemas.openxmlformats.org/officeDocument/2006/relationships" id="258" r:id="R39f31736c7a346a3"/>
    <p:sldId xmlns:r="http://schemas.openxmlformats.org/officeDocument/2006/relationships" id="259" r:id="R4d728df1703f4fc1"/>
    <p:sldId xmlns:r="http://schemas.openxmlformats.org/officeDocument/2006/relationships" id="260" r:id="Rf2fc142bac93457a"/>
    <p:sldId xmlns:r="http://schemas.openxmlformats.org/officeDocument/2006/relationships" id="261" r:id="R823dfb15a1df4b43"/>
    <p:sldId xmlns:r="http://schemas.openxmlformats.org/officeDocument/2006/relationships" id="262" r:id="Rf396771db3d9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9e6b94e1e4f14" /><Relationship Type="http://schemas.openxmlformats.org/officeDocument/2006/relationships/slide" Target="/ppt/slides/slide1.xml" Id="Rf63cdf553763429e" /><Relationship Type="http://schemas.openxmlformats.org/officeDocument/2006/relationships/slide" Target="/ppt/slides/slide2.xml" Id="Rdc3591dba1bd4778" /><Relationship Type="http://schemas.openxmlformats.org/officeDocument/2006/relationships/slide" Target="/ppt/slides/slide3.xml" Id="R39f31736c7a346a3" /><Relationship Type="http://schemas.openxmlformats.org/officeDocument/2006/relationships/slide" Target="/ppt/slides/slide4.xml" Id="R4d728df1703f4fc1" /><Relationship Type="http://schemas.openxmlformats.org/officeDocument/2006/relationships/slide" Target="/ppt/slides/slide5.xml" Id="Rf2fc142bac93457a" /><Relationship Type="http://schemas.openxmlformats.org/officeDocument/2006/relationships/slide" Target="/ppt/slides/slide6.xml" Id="R823dfb15a1df4b43" /><Relationship Type="http://schemas.openxmlformats.org/officeDocument/2006/relationships/slide" Target="/ppt/slides/slide7.xml" Id="Rf396771db3d9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6d3db32e7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433e037794944" /><Relationship Type="http://schemas.openxmlformats.org/officeDocument/2006/relationships/theme" Target="/ppt/slideMasters/theme/theme1.xml" Id="R0a37b4f33cbb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d433e0377949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5dae00ee44e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5c2159f1b48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a1919166b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a648dbd14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2d367c304c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57cfa634948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3f31f72d2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NØRINGSET TERJE DEHLI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Skjæret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926 906 712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TORJE HOLDING AS</a:t>
            </a:r>
          </a:p>
        </p:txBody>
      </p:sp>
    </p:spTree>
  </p:cSld>
  <p:clrMapOvr>
    <a:masterClrMapping xmlns:a="http://schemas.openxmlformats.org/drawingml/2006/main"/>
  </p:clrMapOvr>
</p:sld>
</file>