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32622d283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01f22b69b425f"/>
  </p:sldMasterIdLst>
  <p:sldIdLst>
    <p:sldId xmlns:r="http://schemas.openxmlformats.org/officeDocument/2006/relationships" id="256" r:id="R742035b3d59d49fd"/>
    <p:sldId xmlns:r="http://schemas.openxmlformats.org/officeDocument/2006/relationships" id="257" r:id="R9f57b9df33bb4611"/>
    <p:sldId xmlns:r="http://schemas.openxmlformats.org/officeDocument/2006/relationships" id="258" r:id="R1d54fb9323a84ec3"/>
    <p:sldId xmlns:r="http://schemas.openxmlformats.org/officeDocument/2006/relationships" id="259" r:id="Rd47bb9b050204d2a"/>
    <p:sldId xmlns:r="http://schemas.openxmlformats.org/officeDocument/2006/relationships" id="260" r:id="Rfa75cec0ec7144bb"/>
    <p:sldId xmlns:r="http://schemas.openxmlformats.org/officeDocument/2006/relationships" id="261" r:id="Rdc824eb8180541e2"/>
    <p:sldId xmlns:r="http://schemas.openxmlformats.org/officeDocument/2006/relationships" id="262" r:id="R54f3d865cd2f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01f22b69b425f" /><Relationship Type="http://schemas.openxmlformats.org/officeDocument/2006/relationships/slide" Target="/ppt/slides/slide1.xml" Id="R742035b3d59d49fd" /><Relationship Type="http://schemas.openxmlformats.org/officeDocument/2006/relationships/slide" Target="/ppt/slides/slide2.xml" Id="R9f57b9df33bb4611" /><Relationship Type="http://schemas.openxmlformats.org/officeDocument/2006/relationships/slide" Target="/ppt/slides/slide3.xml" Id="R1d54fb9323a84ec3" /><Relationship Type="http://schemas.openxmlformats.org/officeDocument/2006/relationships/slide" Target="/ppt/slides/slide4.xml" Id="Rd47bb9b050204d2a" /><Relationship Type="http://schemas.openxmlformats.org/officeDocument/2006/relationships/slide" Target="/ppt/slides/slide5.xml" Id="Rfa75cec0ec7144bb" /><Relationship Type="http://schemas.openxmlformats.org/officeDocument/2006/relationships/slide" Target="/ppt/slides/slide6.xml" Id="Rdc824eb8180541e2" /><Relationship Type="http://schemas.openxmlformats.org/officeDocument/2006/relationships/slide" Target="/ppt/slides/slide7.xml" Id="R54f3d865cd2f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479f1bcb8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728b044c4f55" /><Relationship Type="http://schemas.openxmlformats.org/officeDocument/2006/relationships/theme" Target="/ppt/slideMasters/theme/theme1.xml" Id="R3723471c20b7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3728b044c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ea8b8f11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9cf28980d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8e717676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7d832cc2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098cd2a64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8a9f37397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cf4e3af9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CARLING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CARLING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CARLING BYGG AS ble etablert [år] og holder til i Todalen.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CARLING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CARLING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CARLING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21 276 696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7 077 116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CARLING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STABLINIEKS GIRTS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CARLING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Bruvollen, Todalsvegen 1399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6645 Todalen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info@carlingbygg.com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www.carlinghouses.com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926 907 166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CARLING BYGG AS</a:t>
            </a:r>
          </a:p>
        </p:txBody>
      </p:sp>
    </p:spTree>
  </p:cSld>
  <p:clrMapOvr>
    <a:masterClrMapping xmlns:a="http://schemas.openxmlformats.org/drawingml/2006/main"/>
  </p:clrMapOvr>
</p:sld>
</file>