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f025ec9a5845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2a52888aeb4af0"/>
  </p:sldMasterIdLst>
  <p:sldIdLst>
    <p:sldId xmlns:r="http://schemas.openxmlformats.org/officeDocument/2006/relationships" id="256" r:id="Re3c53550e5af4f3d"/>
    <p:sldId xmlns:r="http://schemas.openxmlformats.org/officeDocument/2006/relationships" id="257" r:id="Rec8d186b33f543d3"/>
    <p:sldId xmlns:r="http://schemas.openxmlformats.org/officeDocument/2006/relationships" id="258" r:id="R7064ea4a06f64369"/>
    <p:sldId xmlns:r="http://schemas.openxmlformats.org/officeDocument/2006/relationships" id="259" r:id="R02646eb1b8e34b84"/>
    <p:sldId xmlns:r="http://schemas.openxmlformats.org/officeDocument/2006/relationships" id="260" r:id="Rb0a2fc03344b410e"/>
    <p:sldId xmlns:r="http://schemas.openxmlformats.org/officeDocument/2006/relationships" id="261" r:id="R6161737f8d374892"/>
    <p:sldId xmlns:r="http://schemas.openxmlformats.org/officeDocument/2006/relationships" id="262" r:id="Ra4ea7dd5c72349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2a52888aeb4af0" /><Relationship Type="http://schemas.openxmlformats.org/officeDocument/2006/relationships/slide" Target="/ppt/slides/slide1.xml" Id="Re3c53550e5af4f3d" /><Relationship Type="http://schemas.openxmlformats.org/officeDocument/2006/relationships/slide" Target="/ppt/slides/slide2.xml" Id="Rec8d186b33f543d3" /><Relationship Type="http://schemas.openxmlformats.org/officeDocument/2006/relationships/slide" Target="/ppt/slides/slide3.xml" Id="R7064ea4a06f64369" /><Relationship Type="http://schemas.openxmlformats.org/officeDocument/2006/relationships/slide" Target="/ppt/slides/slide4.xml" Id="R02646eb1b8e34b84" /><Relationship Type="http://schemas.openxmlformats.org/officeDocument/2006/relationships/slide" Target="/ppt/slides/slide5.xml" Id="Rb0a2fc03344b410e" /><Relationship Type="http://schemas.openxmlformats.org/officeDocument/2006/relationships/slide" Target="/ppt/slides/slide6.xml" Id="R6161737f8d374892" /><Relationship Type="http://schemas.openxmlformats.org/officeDocument/2006/relationships/slide" Target="/ppt/slides/slide7.xml" Id="Ra4ea7dd5c72349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0f5b279db945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8696a04ca4e85" /><Relationship Type="http://schemas.openxmlformats.org/officeDocument/2006/relationships/theme" Target="/ppt/slideMasters/theme/theme1.xml" Id="R79f3ecd516fc4f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08696a04ca4e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77adb9cb548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3305d6c4b42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5d0c4c17f48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24cd6e44e46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86535c1a842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ee70c4b974e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410ef739d4e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BJØRNEGLØTT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BJØRNEGLØTT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BJØRNEGLØTT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BJØRNEGLØTT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BJØRNEGLØTT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BJØRNEGLØTT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−343 180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6 935 972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114 886 957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123 243 937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BJØRNEGLØTT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 FÆRØVIK GRIEG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 FÆRØVIK GRIEG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BJØRNEGLØTT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926 909 568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BJØRNEGLØTT AS</a:t>
            </a:r>
          </a:p>
        </p:txBody>
      </p:sp>
    </p:spTree>
  </p:cSld>
  <p:clrMapOvr>
    <a:masterClrMapping xmlns:a="http://schemas.openxmlformats.org/drawingml/2006/main"/>
  </p:clrMapOvr>
</p:sld>
</file>