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3b1a42990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08c43520d4068"/>
  </p:sldMasterIdLst>
  <p:sldIdLst>
    <p:sldId xmlns:r="http://schemas.openxmlformats.org/officeDocument/2006/relationships" id="256" r:id="Rf7cbc25a80684e41"/>
    <p:sldId xmlns:r="http://schemas.openxmlformats.org/officeDocument/2006/relationships" id="257" r:id="Rd9cfbc0566c64395"/>
    <p:sldId xmlns:r="http://schemas.openxmlformats.org/officeDocument/2006/relationships" id="258" r:id="Rea2009945c2640aa"/>
    <p:sldId xmlns:r="http://schemas.openxmlformats.org/officeDocument/2006/relationships" id="259" r:id="R5ba68b1ad8ea4b6c"/>
    <p:sldId xmlns:r="http://schemas.openxmlformats.org/officeDocument/2006/relationships" id="260" r:id="R314fbdcdfe724ec9"/>
    <p:sldId xmlns:r="http://schemas.openxmlformats.org/officeDocument/2006/relationships" id="261" r:id="R15b3ff9b16374b78"/>
    <p:sldId xmlns:r="http://schemas.openxmlformats.org/officeDocument/2006/relationships" id="262" r:id="R5a7e088bb01449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08c43520d4068" /><Relationship Type="http://schemas.openxmlformats.org/officeDocument/2006/relationships/slide" Target="/ppt/slides/slide1.xml" Id="Rf7cbc25a80684e41" /><Relationship Type="http://schemas.openxmlformats.org/officeDocument/2006/relationships/slide" Target="/ppt/slides/slide2.xml" Id="Rd9cfbc0566c64395" /><Relationship Type="http://schemas.openxmlformats.org/officeDocument/2006/relationships/slide" Target="/ppt/slides/slide3.xml" Id="Rea2009945c2640aa" /><Relationship Type="http://schemas.openxmlformats.org/officeDocument/2006/relationships/slide" Target="/ppt/slides/slide4.xml" Id="R5ba68b1ad8ea4b6c" /><Relationship Type="http://schemas.openxmlformats.org/officeDocument/2006/relationships/slide" Target="/ppt/slides/slide5.xml" Id="R314fbdcdfe724ec9" /><Relationship Type="http://schemas.openxmlformats.org/officeDocument/2006/relationships/slide" Target="/ppt/slides/slide6.xml" Id="R15b3ff9b16374b78" /><Relationship Type="http://schemas.openxmlformats.org/officeDocument/2006/relationships/slide" Target="/ppt/slides/slide7.xml" Id="R5a7e088bb01449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28090743a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614cb28424b1f" /><Relationship Type="http://schemas.openxmlformats.org/officeDocument/2006/relationships/theme" Target="/ppt/slideMasters/theme/theme1.xml" Id="R8183e009ef25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614cb28424b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91884abc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4f879e9c0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8c4ec050a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786a681e2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009c0850d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c3ec283f3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9374f82d7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KIM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Goakvednane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926 910 698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