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049c0cabd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1d5d3df1c4d93"/>
  </p:sldMasterIdLst>
  <p:sldIdLst>
    <p:sldId xmlns:r="http://schemas.openxmlformats.org/officeDocument/2006/relationships" id="256" r:id="Rbcf02ae91b3d4679"/>
    <p:sldId xmlns:r="http://schemas.openxmlformats.org/officeDocument/2006/relationships" id="257" r:id="Rb8c35aa1adcd41e1"/>
    <p:sldId xmlns:r="http://schemas.openxmlformats.org/officeDocument/2006/relationships" id="258" r:id="Rcfcd24b9a05040e8"/>
    <p:sldId xmlns:r="http://schemas.openxmlformats.org/officeDocument/2006/relationships" id="259" r:id="Rfb40e7bbbc6346ef"/>
    <p:sldId xmlns:r="http://schemas.openxmlformats.org/officeDocument/2006/relationships" id="260" r:id="R182b515c9e804ecf"/>
    <p:sldId xmlns:r="http://schemas.openxmlformats.org/officeDocument/2006/relationships" id="261" r:id="R1c8c9bf5252743e4"/>
    <p:sldId xmlns:r="http://schemas.openxmlformats.org/officeDocument/2006/relationships" id="262" r:id="R95223272f737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1d5d3df1c4d93" /><Relationship Type="http://schemas.openxmlformats.org/officeDocument/2006/relationships/slide" Target="/ppt/slides/slide1.xml" Id="Rbcf02ae91b3d4679" /><Relationship Type="http://schemas.openxmlformats.org/officeDocument/2006/relationships/slide" Target="/ppt/slides/slide2.xml" Id="Rb8c35aa1adcd41e1" /><Relationship Type="http://schemas.openxmlformats.org/officeDocument/2006/relationships/slide" Target="/ppt/slides/slide3.xml" Id="Rcfcd24b9a05040e8" /><Relationship Type="http://schemas.openxmlformats.org/officeDocument/2006/relationships/slide" Target="/ppt/slides/slide4.xml" Id="Rfb40e7bbbc6346ef" /><Relationship Type="http://schemas.openxmlformats.org/officeDocument/2006/relationships/slide" Target="/ppt/slides/slide5.xml" Id="R182b515c9e804ecf" /><Relationship Type="http://schemas.openxmlformats.org/officeDocument/2006/relationships/slide" Target="/ppt/slides/slide6.xml" Id="R1c8c9bf5252743e4" /><Relationship Type="http://schemas.openxmlformats.org/officeDocument/2006/relationships/slide" Target="/ppt/slides/slide7.xml" Id="R95223272f737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f62e62f64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06db5df6440cf" /><Relationship Type="http://schemas.openxmlformats.org/officeDocument/2006/relationships/theme" Target="/ppt/slideMasters/theme/theme1.xml" Id="Rde74079dfa97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06db5df64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89a93111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c21c2690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06ad8a8864e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6943042e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a323544a1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006ee1d9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daeacd8244d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FØHN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FØHN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4 277 300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HÅKON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SKÅRBREVIK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Bærhaugen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6020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41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company@fohnhvac.no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FohnHVAC.no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926 915 835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FØHN AS</a:t>
            </a:r>
          </a:p>
        </p:txBody>
      </p:sp>
    </p:spTree>
  </p:cSld>
  <p:clrMapOvr>
    <a:masterClrMapping xmlns:a="http://schemas.openxmlformats.org/drawingml/2006/main"/>
  </p:clrMapOvr>
</p:sld>
</file>