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fff7dddd9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33802a91b4cec"/>
  </p:sldMasterIdLst>
  <p:sldIdLst>
    <p:sldId xmlns:r="http://schemas.openxmlformats.org/officeDocument/2006/relationships" id="256" r:id="Rbbe1802dd16642eb"/>
    <p:sldId xmlns:r="http://schemas.openxmlformats.org/officeDocument/2006/relationships" id="257" r:id="Rebc1ec95891e4009"/>
    <p:sldId xmlns:r="http://schemas.openxmlformats.org/officeDocument/2006/relationships" id="258" r:id="Rc2896bb8bf0a4dee"/>
    <p:sldId xmlns:r="http://schemas.openxmlformats.org/officeDocument/2006/relationships" id="259" r:id="Rd3fd98b919f24065"/>
    <p:sldId xmlns:r="http://schemas.openxmlformats.org/officeDocument/2006/relationships" id="260" r:id="R41e6e7f740fc43f4"/>
    <p:sldId xmlns:r="http://schemas.openxmlformats.org/officeDocument/2006/relationships" id="261" r:id="R3dcff8dbd6c14317"/>
    <p:sldId xmlns:r="http://schemas.openxmlformats.org/officeDocument/2006/relationships" id="262" r:id="Rb1a5e4214e31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33802a91b4cec" /><Relationship Type="http://schemas.openxmlformats.org/officeDocument/2006/relationships/slide" Target="/ppt/slides/slide1.xml" Id="Rbbe1802dd16642eb" /><Relationship Type="http://schemas.openxmlformats.org/officeDocument/2006/relationships/slide" Target="/ppt/slides/slide2.xml" Id="Rebc1ec95891e4009" /><Relationship Type="http://schemas.openxmlformats.org/officeDocument/2006/relationships/slide" Target="/ppt/slides/slide3.xml" Id="Rc2896bb8bf0a4dee" /><Relationship Type="http://schemas.openxmlformats.org/officeDocument/2006/relationships/slide" Target="/ppt/slides/slide4.xml" Id="Rd3fd98b919f24065" /><Relationship Type="http://schemas.openxmlformats.org/officeDocument/2006/relationships/slide" Target="/ppt/slides/slide5.xml" Id="R41e6e7f740fc43f4" /><Relationship Type="http://schemas.openxmlformats.org/officeDocument/2006/relationships/slide" Target="/ppt/slides/slide6.xml" Id="R3dcff8dbd6c14317" /><Relationship Type="http://schemas.openxmlformats.org/officeDocument/2006/relationships/slide" Target="/ppt/slides/slide7.xml" Id="Rb1a5e4214e31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0ef27828a42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30ff98f194d17" /><Relationship Type="http://schemas.openxmlformats.org/officeDocument/2006/relationships/theme" Target="/ppt/slideMasters/theme/theme1.xml" Id="R2c9ba9862e23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30ff98f19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66322def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f82dd4461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d2aa5997f46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5d27d50b9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96497cc4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68abff94140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53cde45d1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LILLS REGNSKAP AS ble etablert [år] og holder til i Straumsjøen.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2 824 205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305 281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775 726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EIDETTOPPEN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Regine Normanns vei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post@lillsregnskap.no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926 925 814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LILLS REGNSKAP AS</a:t>
            </a:r>
          </a:p>
        </p:txBody>
      </p:sp>
    </p:spTree>
  </p:cSld>
  <p:clrMapOvr>
    <a:masterClrMapping xmlns:a="http://schemas.openxmlformats.org/drawingml/2006/main"/>
  </p:clrMapOvr>
</p:sld>
</file>