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4df3cfaf6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3bd897c6e4e55"/>
  </p:sldMasterIdLst>
  <p:sldIdLst>
    <p:sldId xmlns:r="http://schemas.openxmlformats.org/officeDocument/2006/relationships" id="256" r:id="R02e41d50ca60478a"/>
    <p:sldId xmlns:r="http://schemas.openxmlformats.org/officeDocument/2006/relationships" id="257" r:id="R588a3a52107a47b4"/>
    <p:sldId xmlns:r="http://schemas.openxmlformats.org/officeDocument/2006/relationships" id="258" r:id="R0e76cd9c56594512"/>
    <p:sldId xmlns:r="http://schemas.openxmlformats.org/officeDocument/2006/relationships" id="259" r:id="R54296c31426342c6"/>
    <p:sldId xmlns:r="http://schemas.openxmlformats.org/officeDocument/2006/relationships" id="260" r:id="Ra5691ce6a44e436c"/>
    <p:sldId xmlns:r="http://schemas.openxmlformats.org/officeDocument/2006/relationships" id="261" r:id="R264af2a7a11249dd"/>
    <p:sldId xmlns:r="http://schemas.openxmlformats.org/officeDocument/2006/relationships" id="262" r:id="R52adf55f1e43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3bd897c6e4e55" /><Relationship Type="http://schemas.openxmlformats.org/officeDocument/2006/relationships/slide" Target="/ppt/slides/slide1.xml" Id="R02e41d50ca60478a" /><Relationship Type="http://schemas.openxmlformats.org/officeDocument/2006/relationships/slide" Target="/ppt/slides/slide2.xml" Id="R588a3a52107a47b4" /><Relationship Type="http://schemas.openxmlformats.org/officeDocument/2006/relationships/slide" Target="/ppt/slides/slide3.xml" Id="R0e76cd9c56594512" /><Relationship Type="http://schemas.openxmlformats.org/officeDocument/2006/relationships/slide" Target="/ppt/slides/slide4.xml" Id="R54296c31426342c6" /><Relationship Type="http://schemas.openxmlformats.org/officeDocument/2006/relationships/slide" Target="/ppt/slides/slide5.xml" Id="Ra5691ce6a44e436c" /><Relationship Type="http://schemas.openxmlformats.org/officeDocument/2006/relationships/slide" Target="/ppt/slides/slide6.xml" Id="R264af2a7a11249dd" /><Relationship Type="http://schemas.openxmlformats.org/officeDocument/2006/relationships/slide" Target="/ppt/slides/slide7.xml" Id="R52adf55f1e43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c076bbd3a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3ccbd9c64be1" /><Relationship Type="http://schemas.openxmlformats.org/officeDocument/2006/relationships/theme" Target="/ppt/slideMasters/theme/theme1.xml" Id="R2351a8e0566c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43ccbd9c6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5e9a9deb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6dec57b9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4a099a47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4ef37135e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be966f8d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e8e0e429b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98fd197f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ELTERA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GRUPPEN NORGE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30 854 111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−39 190 293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138 918 056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586 637 856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1 781 680 138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926 930 311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GRUPPEN NORGE AS</a:t>
            </a:r>
          </a:p>
        </p:txBody>
      </p:sp>
    </p:spTree>
  </p:cSld>
  <p:clrMapOvr>
    <a:masterClrMapping xmlns:a="http://schemas.openxmlformats.org/drawingml/2006/main"/>
  </p:clrMapOvr>
</p:sld>
</file>