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d4b3452a5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387058f7f4acc"/>
  </p:sldMasterIdLst>
  <p:sldIdLst>
    <p:sldId xmlns:r="http://schemas.openxmlformats.org/officeDocument/2006/relationships" id="256" r:id="R232df37486cc4a03"/>
    <p:sldId xmlns:r="http://schemas.openxmlformats.org/officeDocument/2006/relationships" id="257" r:id="Ra235fc420cfc431e"/>
    <p:sldId xmlns:r="http://schemas.openxmlformats.org/officeDocument/2006/relationships" id="258" r:id="Rd025d884433b4f8c"/>
    <p:sldId xmlns:r="http://schemas.openxmlformats.org/officeDocument/2006/relationships" id="259" r:id="R3abf2805003c40ca"/>
    <p:sldId xmlns:r="http://schemas.openxmlformats.org/officeDocument/2006/relationships" id="260" r:id="Rc9a298880d01400e"/>
    <p:sldId xmlns:r="http://schemas.openxmlformats.org/officeDocument/2006/relationships" id="261" r:id="Rd4fcf7c01e634f55"/>
    <p:sldId xmlns:r="http://schemas.openxmlformats.org/officeDocument/2006/relationships" id="262" r:id="Rc17e4ba7e754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387058f7f4acc" /><Relationship Type="http://schemas.openxmlformats.org/officeDocument/2006/relationships/slide" Target="/ppt/slides/slide1.xml" Id="R232df37486cc4a03" /><Relationship Type="http://schemas.openxmlformats.org/officeDocument/2006/relationships/slide" Target="/ppt/slides/slide2.xml" Id="Ra235fc420cfc431e" /><Relationship Type="http://schemas.openxmlformats.org/officeDocument/2006/relationships/slide" Target="/ppt/slides/slide3.xml" Id="Rd025d884433b4f8c" /><Relationship Type="http://schemas.openxmlformats.org/officeDocument/2006/relationships/slide" Target="/ppt/slides/slide4.xml" Id="R3abf2805003c40ca" /><Relationship Type="http://schemas.openxmlformats.org/officeDocument/2006/relationships/slide" Target="/ppt/slides/slide5.xml" Id="Rc9a298880d01400e" /><Relationship Type="http://schemas.openxmlformats.org/officeDocument/2006/relationships/slide" Target="/ppt/slides/slide6.xml" Id="Rd4fcf7c01e634f55" /><Relationship Type="http://schemas.openxmlformats.org/officeDocument/2006/relationships/slide" Target="/ppt/slides/slide7.xml" Id="Rc17e4ba7e754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4d5a1f0c6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414f8d2a4cf1" /><Relationship Type="http://schemas.openxmlformats.org/officeDocument/2006/relationships/theme" Target="/ppt/slideMasters/theme/theme1.xml" Id="R38a8e0714618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e414f8d2a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db3b1a447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e39cfa75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1073cca8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e94d337b6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fcac015f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b6587e1c5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4c1f0b7d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SERVICES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65 716 254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