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bd24b30dcb46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72670357394706"/>
  </p:sldMasterIdLst>
  <p:sldIdLst>
    <p:sldId xmlns:r="http://schemas.openxmlformats.org/officeDocument/2006/relationships" id="256" r:id="R8763d096d3d741e8"/>
    <p:sldId xmlns:r="http://schemas.openxmlformats.org/officeDocument/2006/relationships" id="257" r:id="R7fd4df04f2db4117"/>
    <p:sldId xmlns:r="http://schemas.openxmlformats.org/officeDocument/2006/relationships" id="258" r:id="Ra2192b356c8f4077"/>
    <p:sldId xmlns:r="http://schemas.openxmlformats.org/officeDocument/2006/relationships" id="259" r:id="R18d1661f8a3d448d"/>
    <p:sldId xmlns:r="http://schemas.openxmlformats.org/officeDocument/2006/relationships" id="260" r:id="Rac8b89b4543040c8"/>
    <p:sldId xmlns:r="http://schemas.openxmlformats.org/officeDocument/2006/relationships" id="261" r:id="R82f62cc3ce81477e"/>
    <p:sldId xmlns:r="http://schemas.openxmlformats.org/officeDocument/2006/relationships" id="262" r:id="R4381551731604b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72670357394706" /><Relationship Type="http://schemas.openxmlformats.org/officeDocument/2006/relationships/slide" Target="/ppt/slides/slide1.xml" Id="R8763d096d3d741e8" /><Relationship Type="http://schemas.openxmlformats.org/officeDocument/2006/relationships/slide" Target="/ppt/slides/slide2.xml" Id="R7fd4df04f2db4117" /><Relationship Type="http://schemas.openxmlformats.org/officeDocument/2006/relationships/slide" Target="/ppt/slides/slide3.xml" Id="Ra2192b356c8f4077" /><Relationship Type="http://schemas.openxmlformats.org/officeDocument/2006/relationships/slide" Target="/ppt/slides/slide4.xml" Id="R18d1661f8a3d448d" /><Relationship Type="http://schemas.openxmlformats.org/officeDocument/2006/relationships/slide" Target="/ppt/slides/slide5.xml" Id="Rac8b89b4543040c8" /><Relationship Type="http://schemas.openxmlformats.org/officeDocument/2006/relationships/slide" Target="/ppt/slides/slide6.xml" Id="R82f62cc3ce81477e" /><Relationship Type="http://schemas.openxmlformats.org/officeDocument/2006/relationships/slide" Target="/ppt/slides/slide7.xml" Id="R4381551731604b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c4ca68e93748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99e63fa754db9" /><Relationship Type="http://schemas.openxmlformats.org/officeDocument/2006/relationships/theme" Target="/ppt/slideMasters/theme/theme1.xml" Id="R2f38bf6d85224b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b99e63fa754d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1db2516af46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10b8b4b9c4f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837e191a947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ca2ba43984d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06c41eeb44c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360bb090546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33dd66d1244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SRB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SRB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328 210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267 688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2 822 687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1 239 865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7 683 470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BØE STIAN ROE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Voldsvegen 454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3739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926 931 725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SRB HOLDING AS</a:t>
            </a:r>
          </a:p>
        </p:txBody>
      </p:sp>
    </p:spTree>
  </p:cSld>
  <p:clrMapOvr>
    <a:masterClrMapping xmlns:a="http://schemas.openxmlformats.org/drawingml/2006/main"/>
  </p:clrMapOvr>
</p:sld>
</file>