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7e9d50fe9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03bf04598b4ddc"/>
  </p:sldMasterIdLst>
  <p:sldIdLst>
    <p:sldId xmlns:r="http://schemas.openxmlformats.org/officeDocument/2006/relationships" id="256" r:id="R6e52271e8ab74759"/>
    <p:sldId xmlns:r="http://schemas.openxmlformats.org/officeDocument/2006/relationships" id="257" r:id="R27c8dc8c4ee444d4"/>
    <p:sldId xmlns:r="http://schemas.openxmlformats.org/officeDocument/2006/relationships" id="258" r:id="Re7112a80a9a142e2"/>
    <p:sldId xmlns:r="http://schemas.openxmlformats.org/officeDocument/2006/relationships" id="259" r:id="R0b366912eb234fcc"/>
    <p:sldId xmlns:r="http://schemas.openxmlformats.org/officeDocument/2006/relationships" id="260" r:id="Rb6f4ff7f7bb54f3a"/>
    <p:sldId xmlns:r="http://schemas.openxmlformats.org/officeDocument/2006/relationships" id="261" r:id="Ra280442eaad949e8"/>
    <p:sldId xmlns:r="http://schemas.openxmlformats.org/officeDocument/2006/relationships" id="262" r:id="Rc77d1b27f118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3bf04598b4ddc" /><Relationship Type="http://schemas.openxmlformats.org/officeDocument/2006/relationships/slide" Target="/ppt/slides/slide1.xml" Id="R6e52271e8ab74759" /><Relationship Type="http://schemas.openxmlformats.org/officeDocument/2006/relationships/slide" Target="/ppt/slides/slide2.xml" Id="R27c8dc8c4ee444d4" /><Relationship Type="http://schemas.openxmlformats.org/officeDocument/2006/relationships/slide" Target="/ppt/slides/slide3.xml" Id="Re7112a80a9a142e2" /><Relationship Type="http://schemas.openxmlformats.org/officeDocument/2006/relationships/slide" Target="/ppt/slides/slide4.xml" Id="R0b366912eb234fcc" /><Relationship Type="http://schemas.openxmlformats.org/officeDocument/2006/relationships/slide" Target="/ppt/slides/slide5.xml" Id="Rb6f4ff7f7bb54f3a" /><Relationship Type="http://schemas.openxmlformats.org/officeDocument/2006/relationships/slide" Target="/ppt/slides/slide6.xml" Id="Ra280442eaad949e8" /><Relationship Type="http://schemas.openxmlformats.org/officeDocument/2006/relationships/slide" Target="/ppt/slides/slide7.xml" Id="Rc77d1b27f118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fbcb2b238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af091df014db0" /><Relationship Type="http://schemas.openxmlformats.org/officeDocument/2006/relationships/theme" Target="/ppt/slideMasters/theme/theme1.xml" Id="Rc937afe3bae8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af091df014d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a2c12632b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f79d2960b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3809dfa12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6a0c1880c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b86baba35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ad385f5ff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26dc0b367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OLSEN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OLSEN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3 454 302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3 932 794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Svanvikvegen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926 931 776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OLSEN HOLDING AS</a:t>
            </a:r>
          </a:p>
        </p:txBody>
      </p:sp>
    </p:spTree>
  </p:cSld>
  <p:clrMapOvr>
    <a:masterClrMapping xmlns:a="http://schemas.openxmlformats.org/drawingml/2006/main"/>
  </p:clrMapOvr>
</p:sld>
</file>