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86ad03f33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3a505b46c4690"/>
  </p:sldMasterIdLst>
  <p:sldIdLst>
    <p:sldId xmlns:r="http://schemas.openxmlformats.org/officeDocument/2006/relationships" id="256" r:id="Re2f38eda106c4131"/>
    <p:sldId xmlns:r="http://schemas.openxmlformats.org/officeDocument/2006/relationships" id="257" r:id="R940c0a1043c641aa"/>
    <p:sldId xmlns:r="http://schemas.openxmlformats.org/officeDocument/2006/relationships" id="258" r:id="Ra6b7ae9f36d84328"/>
    <p:sldId xmlns:r="http://schemas.openxmlformats.org/officeDocument/2006/relationships" id="259" r:id="R5edebd9476c541bd"/>
    <p:sldId xmlns:r="http://schemas.openxmlformats.org/officeDocument/2006/relationships" id="260" r:id="Redf71383627f46f3"/>
    <p:sldId xmlns:r="http://schemas.openxmlformats.org/officeDocument/2006/relationships" id="261" r:id="Rc70567603a1a47c3"/>
    <p:sldId xmlns:r="http://schemas.openxmlformats.org/officeDocument/2006/relationships" id="262" r:id="R934c09810452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3a505b46c4690" /><Relationship Type="http://schemas.openxmlformats.org/officeDocument/2006/relationships/slide" Target="/ppt/slides/slide1.xml" Id="Re2f38eda106c4131" /><Relationship Type="http://schemas.openxmlformats.org/officeDocument/2006/relationships/slide" Target="/ppt/slides/slide2.xml" Id="R940c0a1043c641aa" /><Relationship Type="http://schemas.openxmlformats.org/officeDocument/2006/relationships/slide" Target="/ppt/slides/slide3.xml" Id="Ra6b7ae9f36d84328" /><Relationship Type="http://schemas.openxmlformats.org/officeDocument/2006/relationships/slide" Target="/ppt/slides/slide4.xml" Id="R5edebd9476c541bd" /><Relationship Type="http://schemas.openxmlformats.org/officeDocument/2006/relationships/slide" Target="/ppt/slides/slide5.xml" Id="Redf71383627f46f3" /><Relationship Type="http://schemas.openxmlformats.org/officeDocument/2006/relationships/slide" Target="/ppt/slides/slide6.xml" Id="Rc70567603a1a47c3" /><Relationship Type="http://schemas.openxmlformats.org/officeDocument/2006/relationships/slide" Target="/ppt/slides/slide7.xml" Id="R934c09810452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114d8d001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3f80b726c45d1" /><Relationship Type="http://schemas.openxmlformats.org/officeDocument/2006/relationships/theme" Target="/ppt/slideMasters/theme/theme1.xml" Id="R0a165b1a5eaa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3f80b726c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aa72a036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891ef309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e32e8a880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0e7b4848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ad00808b9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63b2b920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ff4e8731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PROSJEKT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Vikshøgda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926 934 902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PROSJEKT AS</a:t>
            </a:r>
          </a:p>
        </p:txBody>
      </p:sp>
    </p:spTree>
  </p:cSld>
  <p:clrMapOvr>
    <a:masterClrMapping xmlns:a="http://schemas.openxmlformats.org/drawingml/2006/main"/>
  </p:clrMapOvr>
</p:sld>
</file>