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9f9f6ac5d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5fbe63e3f467c"/>
  </p:sldMasterIdLst>
  <p:sldIdLst>
    <p:sldId xmlns:r="http://schemas.openxmlformats.org/officeDocument/2006/relationships" id="256" r:id="Rc347d47ca4b54441"/>
    <p:sldId xmlns:r="http://schemas.openxmlformats.org/officeDocument/2006/relationships" id="257" r:id="R7aa4b2c3688946b4"/>
    <p:sldId xmlns:r="http://schemas.openxmlformats.org/officeDocument/2006/relationships" id="258" r:id="R742c5a907f5b4ead"/>
    <p:sldId xmlns:r="http://schemas.openxmlformats.org/officeDocument/2006/relationships" id="259" r:id="R4e2dee4158714649"/>
    <p:sldId xmlns:r="http://schemas.openxmlformats.org/officeDocument/2006/relationships" id="260" r:id="R3e0739fd755c467e"/>
    <p:sldId xmlns:r="http://schemas.openxmlformats.org/officeDocument/2006/relationships" id="261" r:id="R379a484deec84f75"/>
    <p:sldId xmlns:r="http://schemas.openxmlformats.org/officeDocument/2006/relationships" id="262" r:id="Rfc6fa4af2426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5fbe63e3f467c" /><Relationship Type="http://schemas.openxmlformats.org/officeDocument/2006/relationships/slide" Target="/ppt/slides/slide1.xml" Id="Rc347d47ca4b54441" /><Relationship Type="http://schemas.openxmlformats.org/officeDocument/2006/relationships/slide" Target="/ppt/slides/slide2.xml" Id="R7aa4b2c3688946b4" /><Relationship Type="http://schemas.openxmlformats.org/officeDocument/2006/relationships/slide" Target="/ppt/slides/slide3.xml" Id="R742c5a907f5b4ead" /><Relationship Type="http://schemas.openxmlformats.org/officeDocument/2006/relationships/slide" Target="/ppt/slides/slide4.xml" Id="R4e2dee4158714649" /><Relationship Type="http://schemas.openxmlformats.org/officeDocument/2006/relationships/slide" Target="/ppt/slides/slide5.xml" Id="R3e0739fd755c467e" /><Relationship Type="http://schemas.openxmlformats.org/officeDocument/2006/relationships/slide" Target="/ppt/slides/slide6.xml" Id="R379a484deec84f75" /><Relationship Type="http://schemas.openxmlformats.org/officeDocument/2006/relationships/slide" Target="/ppt/slides/slide7.xml" Id="Rfc6fa4af2426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d51144d3f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17541a9444b1" /><Relationship Type="http://schemas.openxmlformats.org/officeDocument/2006/relationships/theme" Target="/ppt/slideMasters/theme/theme1.xml" Id="R5828a457883c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3317541a94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8790de55c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027e69bb9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80097593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f23bafa61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2cadf12b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9e68e84c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67459e12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