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04099f350c4e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3ba16b263e43a7"/>
  </p:sldMasterIdLst>
  <p:sldIdLst>
    <p:sldId xmlns:r="http://schemas.openxmlformats.org/officeDocument/2006/relationships" id="256" r:id="R44c4a39f71964da3"/>
    <p:sldId xmlns:r="http://schemas.openxmlformats.org/officeDocument/2006/relationships" id="257" r:id="R267b3c4cefe444b9"/>
    <p:sldId xmlns:r="http://schemas.openxmlformats.org/officeDocument/2006/relationships" id="258" r:id="Rbbe9ea1ac2b54b3a"/>
    <p:sldId xmlns:r="http://schemas.openxmlformats.org/officeDocument/2006/relationships" id="259" r:id="Rbb51ad4a3bdd4b56"/>
    <p:sldId xmlns:r="http://schemas.openxmlformats.org/officeDocument/2006/relationships" id="260" r:id="R6e8b27976d1f4137"/>
    <p:sldId xmlns:r="http://schemas.openxmlformats.org/officeDocument/2006/relationships" id="261" r:id="R314dc7b714904358"/>
    <p:sldId xmlns:r="http://schemas.openxmlformats.org/officeDocument/2006/relationships" id="262" r:id="Rccac419068184c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3ba16b263e43a7" /><Relationship Type="http://schemas.openxmlformats.org/officeDocument/2006/relationships/slide" Target="/ppt/slides/slide1.xml" Id="R44c4a39f71964da3" /><Relationship Type="http://schemas.openxmlformats.org/officeDocument/2006/relationships/slide" Target="/ppt/slides/slide2.xml" Id="R267b3c4cefe444b9" /><Relationship Type="http://schemas.openxmlformats.org/officeDocument/2006/relationships/slide" Target="/ppt/slides/slide3.xml" Id="Rbbe9ea1ac2b54b3a" /><Relationship Type="http://schemas.openxmlformats.org/officeDocument/2006/relationships/slide" Target="/ppt/slides/slide4.xml" Id="Rbb51ad4a3bdd4b56" /><Relationship Type="http://schemas.openxmlformats.org/officeDocument/2006/relationships/slide" Target="/ppt/slides/slide5.xml" Id="R6e8b27976d1f4137" /><Relationship Type="http://schemas.openxmlformats.org/officeDocument/2006/relationships/slide" Target="/ppt/slides/slide6.xml" Id="R314dc7b714904358" /><Relationship Type="http://schemas.openxmlformats.org/officeDocument/2006/relationships/slide" Target="/ppt/slides/slide7.xml" Id="Rccac419068184c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2f36501c344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1e6f5f55b46ac" /><Relationship Type="http://schemas.openxmlformats.org/officeDocument/2006/relationships/theme" Target="/ppt/slideMasters/theme/theme1.xml" Id="R9fee83d2e8844a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21e6f5f55b46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7f36db6d649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8afb8b68242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9cf9071d744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afe6656bc43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d40c1e36b4d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38213a5794d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450c76b2e4c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EKSPONENTIELL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EKSPONENTIELL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EKSPONENTIELL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EKSPONENTIELL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EKSPONENTIELL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EKSPONENTIELL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−36 024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656 362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EKSPONENTIELL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BREMSETH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EKSPONENTIELL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Espen Bremseth, Stokkbekkgata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7504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926 948 296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EKSPONENTIELL HOLDING AS</a:t>
            </a:r>
          </a:p>
        </p:txBody>
      </p:sp>
    </p:spTree>
  </p:cSld>
  <p:clrMapOvr>
    <a:masterClrMapping xmlns:a="http://schemas.openxmlformats.org/drawingml/2006/main"/>
  </p:clrMapOvr>
</p:sld>
</file>