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d7ed2dd5a444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e99efebaf74df6"/>
  </p:sldMasterIdLst>
  <p:sldIdLst>
    <p:sldId xmlns:r="http://schemas.openxmlformats.org/officeDocument/2006/relationships" id="256" r:id="R847fda80a6d54286"/>
    <p:sldId xmlns:r="http://schemas.openxmlformats.org/officeDocument/2006/relationships" id="257" r:id="Re49badfecb4a46dd"/>
    <p:sldId xmlns:r="http://schemas.openxmlformats.org/officeDocument/2006/relationships" id="258" r:id="Re14a8289d9124d3e"/>
    <p:sldId xmlns:r="http://schemas.openxmlformats.org/officeDocument/2006/relationships" id="259" r:id="Rae32db08ca1b4494"/>
    <p:sldId xmlns:r="http://schemas.openxmlformats.org/officeDocument/2006/relationships" id="260" r:id="Rbeb28928e35b4639"/>
    <p:sldId xmlns:r="http://schemas.openxmlformats.org/officeDocument/2006/relationships" id="261" r:id="Ra6825dfe6e584d51"/>
    <p:sldId xmlns:r="http://schemas.openxmlformats.org/officeDocument/2006/relationships" id="262" r:id="R6335c01ea68b4f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e99efebaf74df6" /><Relationship Type="http://schemas.openxmlformats.org/officeDocument/2006/relationships/slide" Target="/ppt/slides/slide1.xml" Id="R847fda80a6d54286" /><Relationship Type="http://schemas.openxmlformats.org/officeDocument/2006/relationships/slide" Target="/ppt/slides/slide2.xml" Id="Re49badfecb4a46dd" /><Relationship Type="http://schemas.openxmlformats.org/officeDocument/2006/relationships/slide" Target="/ppt/slides/slide3.xml" Id="Re14a8289d9124d3e" /><Relationship Type="http://schemas.openxmlformats.org/officeDocument/2006/relationships/slide" Target="/ppt/slides/slide4.xml" Id="Rae32db08ca1b4494" /><Relationship Type="http://schemas.openxmlformats.org/officeDocument/2006/relationships/slide" Target="/ppt/slides/slide5.xml" Id="Rbeb28928e35b4639" /><Relationship Type="http://schemas.openxmlformats.org/officeDocument/2006/relationships/slide" Target="/ppt/slides/slide6.xml" Id="Ra6825dfe6e584d51" /><Relationship Type="http://schemas.openxmlformats.org/officeDocument/2006/relationships/slide" Target="/ppt/slides/slide7.xml" Id="R6335c01ea68b4f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ceb6914b114e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a241a06ae4e41" /><Relationship Type="http://schemas.openxmlformats.org/officeDocument/2006/relationships/theme" Target="/ppt/slideMasters/theme/theme1.xml" Id="Ra8d5a29221a340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ca241a06ae4e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a2b00cd4442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c28850cd748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851d79df247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a06d7852d40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8f5454b3b44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65fda007949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7bc063cde4d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WHAT IF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WHAT IF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WHAT IF INVEST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WHAT IF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WHAT IF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WHAT IF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4 182 593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5 362 593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WHAT IF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ERLEND KALLAND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WHAT IF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Håvard Erlend Kalland, Høvikveien 56C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926 948 792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WHAT IF INVEST AS</a:t>
            </a:r>
          </a:p>
        </p:txBody>
      </p:sp>
    </p:spTree>
  </p:cSld>
  <p:clrMapOvr>
    <a:masterClrMapping xmlns:a="http://schemas.openxmlformats.org/drawingml/2006/main"/>
  </p:clrMapOvr>
</p:sld>
</file>