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436de495ee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b7e50500b4bbd"/>
  </p:sldMasterIdLst>
  <p:sldIdLst>
    <p:sldId xmlns:r="http://schemas.openxmlformats.org/officeDocument/2006/relationships" id="256" r:id="R9e170cd9eada4f25"/>
    <p:sldId xmlns:r="http://schemas.openxmlformats.org/officeDocument/2006/relationships" id="257" r:id="Rda68e7e174b64e87"/>
    <p:sldId xmlns:r="http://schemas.openxmlformats.org/officeDocument/2006/relationships" id="258" r:id="R681d24e57afa487c"/>
    <p:sldId xmlns:r="http://schemas.openxmlformats.org/officeDocument/2006/relationships" id="259" r:id="R8c72894883fd4dfd"/>
    <p:sldId xmlns:r="http://schemas.openxmlformats.org/officeDocument/2006/relationships" id="260" r:id="R6c9d6bf03345478a"/>
    <p:sldId xmlns:r="http://schemas.openxmlformats.org/officeDocument/2006/relationships" id="261" r:id="R5f38efdd74924f16"/>
    <p:sldId xmlns:r="http://schemas.openxmlformats.org/officeDocument/2006/relationships" id="262" r:id="Rb49c0df7f2be48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b7e50500b4bbd" /><Relationship Type="http://schemas.openxmlformats.org/officeDocument/2006/relationships/slide" Target="/ppt/slides/slide1.xml" Id="R9e170cd9eada4f25" /><Relationship Type="http://schemas.openxmlformats.org/officeDocument/2006/relationships/slide" Target="/ppt/slides/slide2.xml" Id="Rda68e7e174b64e87" /><Relationship Type="http://schemas.openxmlformats.org/officeDocument/2006/relationships/slide" Target="/ppt/slides/slide3.xml" Id="R681d24e57afa487c" /><Relationship Type="http://schemas.openxmlformats.org/officeDocument/2006/relationships/slide" Target="/ppt/slides/slide4.xml" Id="R8c72894883fd4dfd" /><Relationship Type="http://schemas.openxmlformats.org/officeDocument/2006/relationships/slide" Target="/ppt/slides/slide5.xml" Id="R6c9d6bf03345478a" /><Relationship Type="http://schemas.openxmlformats.org/officeDocument/2006/relationships/slide" Target="/ppt/slides/slide6.xml" Id="R5f38efdd74924f16" /><Relationship Type="http://schemas.openxmlformats.org/officeDocument/2006/relationships/slide" Target="/ppt/slides/slide7.xml" Id="Rb49c0df7f2be48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baa65a64f4a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63c897e224c3d" /><Relationship Type="http://schemas.openxmlformats.org/officeDocument/2006/relationships/theme" Target="/ppt/slideMasters/theme/theme1.xml" Id="R1291053e12b1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63c897e22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658b6916947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26b3766f449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fb9e9b8a8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f153cdf0b40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5a29d427c4f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f3cf0144245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a1cf3cc3b41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KASIOPEA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KASIOPEA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KASIOPEA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KASIOPEA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KASIOPEA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KASIOPEA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KASIOPEA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PER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KASIOPEA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Nesskogen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1664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926 954 296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KASIOPEA AS</a:t>
            </a:r>
          </a:p>
        </p:txBody>
      </p:sp>
    </p:spTree>
  </p:cSld>
  <p:clrMapOvr>
    <a:masterClrMapping xmlns:a="http://schemas.openxmlformats.org/drawingml/2006/main"/>
  </p:clrMapOvr>
</p:sld>
</file>