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30798311a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bfdac5d4d405d"/>
  </p:sldMasterIdLst>
  <p:sldIdLst>
    <p:sldId xmlns:r="http://schemas.openxmlformats.org/officeDocument/2006/relationships" id="256" r:id="R0428c1a457d342b9"/>
    <p:sldId xmlns:r="http://schemas.openxmlformats.org/officeDocument/2006/relationships" id="257" r:id="Ra5efc1be7b2a461f"/>
    <p:sldId xmlns:r="http://schemas.openxmlformats.org/officeDocument/2006/relationships" id="258" r:id="Rc212bb1532e642f2"/>
    <p:sldId xmlns:r="http://schemas.openxmlformats.org/officeDocument/2006/relationships" id="259" r:id="R938dddf09fbf479a"/>
    <p:sldId xmlns:r="http://schemas.openxmlformats.org/officeDocument/2006/relationships" id="260" r:id="R1a0e33c76e9f4684"/>
    <p:sldId xmlns:r="http://schemas.openxmlformats.org/officeDocument/2006/relationships" id="261" r:id="R6ee881e3e8fe489a"/>
    <p:sldId xmlns:r="http://schemas.openxmlformats.org/officeDocument/2006/relationships" id="262" r:id="R4b7473ea4bfc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bfdac5d4d405d" /><Relationship Type="http://schemas.openxmlformats.org/officeDocument/2006/relationships/slide" Target="/ppt/slides/slide1.xml" Id="R0428c1a457d342b9" /><Relationship Type="http://schemas.openxmlformats.org/officeDocument/2006/relationships/slide" Target="/ppt/slides/slide2.xml" Id="Ra5efc1be7b2a461f" /><Relationship Type="http://schemas.openxmlformats.org/officeDocument/2006/relationships/slide" Target="/ppt/slides/slide3.xml" Id="Rc212bb1532e642f2" /><Relationship Type="http://schemas.openxmlformats.org/officeDocument/2006/relationships/slide" Target="/ppt/slides/slide4.xml" Id="R938dddf09fbf479a" /><Relationship Type="http://schemas.openxmlformats.org/officeDocument/2006/relationships/slide" Target="/ppt/slides/slide5.xml" Id="R1a0e33c76e9f4684" /><Relationship Type="http://schemas.openxmlformats.org/officeDocument/2006/relationships/slide" Target="/ppt/slides/slide6.xml" Id="R6ee881e3e8fe489a" /><Relationship Type="http://schemas.openxmlformats.org/officeDocument/2006/relationships/slide" Target="/ppt/slides/slide7.xml" Id="R4b7473ea4bfc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298bcf923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0a251b824e9b" /><Relationship Type="http://schemas.openxmlformats.org/officeDocument/2006/relationships/theme" Target="/ppt/slideMasters/theme/theme1.xml" Id="Rd92d608a291b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30a251b82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f3163c4e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a4abba3c3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7378f1aba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f8487928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cc775432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b411c3c01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89334bf1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