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52d96d5a754b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872b4155d64992"/>
  </p:sldMasterIdLst>
  <p:sldIdLst>
    <p:sldId xmlns:r="http://schemas.openxmlformats.org/officeDocument/2006/relationships" id="256" r:id="R79e9580f4d304dd0"/>
    <p:sldId xmlns:r="http://schemas.openxmlformats.org/officeDocument/2006/relationships" id="257" r:id="Rc5191120c7df4f30"/>
    <p:sldId xmlns:r="http://schemas.openxmlformats.org/officeDocument/2006/relationships" id="258" r:id="R021aee1ce45b47c6"/>
    <p:sldId xmlns:r="http://schemas.openxmlformats.org/officeDocument/2006/relationships" id="259" r:id="R0c9f73ea1d704d8f"/>
    <p:sldId xmlns:r="http://schemas.openxmlformats.org/officeDocument/2006/relationships" id="260" r:id="R123f3397a67446d7"/>
    <p:sldId xmlns:r="http://schemas.openxmlformats.org/officeDocument/2006/relationships" id="261" r:id="Re5164fe87b064ac9"/>
    <p:sldId xmlns:r="http://schemas.openxmlformats.org/officeDocument/2006/relationships" id="262" r:id="R9eaf57f9371149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872b4155d64992" /><Relationship Type="http://schemas.openxmlformats.org/officeDocument/2006/relationships/slide" Target="/ppt/slides/slide1.xml" Id="R79e9580f4d304dd0" /><Relationship Type="http://schemas.openxmlformats.org/officeDocument/2006/relationships/slide" Target="/ppt/slides/slide2.xml" Id="Rc5191120c7df4f30" /><Relationship Type="http://schemas.openxmlformats.org/officeDocument/2006/relationships/slide" Target="/ppt/slides/slide3.xml" Id="R021aee1ce45b47c6" /><Relationship Type="http://schemas.openxmlformats.org/officeDocument/2006/relationships/slide" Target="/ppt/slides/slide4.xml" Id="R0c9f73ea1d704d8f" /><Relationship Type="http://schemas.openxmlformats.org/officeDocument/2006/relationships/slide" Target="/ppt/slides/slide5.xml" Id="R123f3397a67446d7" /><Relationship Type="http://schemas.openxmlformats.org/officeDocument/2006/relationships/slide" Target="/ppt/slides/slide6.xml" Id="Re5164fe87b064ac9" /><Relationship Type="http://schemas.openxmlformats.org/officeDocument/2006/relationships/slide" Target="/ppt/slides/slide7.xml" Id="R9eaf57f9371149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b65a3386c249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51d7a33704cff" /><Relationship Type="http://schemas.openxmlformats.org/officeDocument/2006/relationships/theme" Target="/ppt/slideMasters/theme/theme1.xml" Id="R59134a0829f04d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d51d7a33704c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ae61f78c24d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de976c61644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58a3d2f0b41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3db3df07d4d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2e8acfe7f41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67c10e09144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2dc410db940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EGIL KNUDSEN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EGIL KNUDSEN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EGIL KNUDSEN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EGIL KNUDSEN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EGIL KNUDSEN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EGIL KNUDSEN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43 903 407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2 852 665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2 599 652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15 854 402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25 910 999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EGIL KNUDSEN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BEK-HOLDING AS  –  30,7 %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ÅF-HOLDING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BHG-HOLDING AS  –  29,3 %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OKG-HOLDING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EGIL KNUDSEN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Koppholen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926 959 662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EGIL KNUDSEN AS</a:t>
            </a:r>
          </a:p>
        </p:txBody>
      </p:sp>
    </p:spTree>
  </p:cSld>
  <p:clrMapOvr>
    <a:masterClrMapping xmlns:a="http://schemas.openxmlformats.org/drawingml/2006/main"/>
  </p:clrMapOvr>
</p:sld>
</file>