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656c9acb248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8c52f8686247c4"/>
  </p:sldMasterIdLst>
  <p:sldIdLst>
    <p:sldId xmlns:r="http://schemas.openxmlformats.org/officeDocument/2006/relationships" id="256" r:id="R463b4f405ded42a2"/>
    <p:sldId xmlns:r="http://schemas.openxmlformats.org/officeDocument/2006/relationships" id="257" r:id="Ra90bdf9e8f7f44c2"/>
    <p:sldId xmlns:r="http://schemas.openxmlformats.org/officeDocument/2006/relationships" id="258" r:id="R13b5febbd3d745ba"/>
    <p:sldId xmlns:r="http://schemas.openxmlformats.org/officeDocument/2006/relationships" id="259" r:id="R13c8b78e6326418b"/>
    <p:sldId xmlns:r="http://schemas.openxmlformats.org/officeDocument/2006/relationships" id="260" r:id="Rbb4681c7c1764e91"/>
    <p:sldId xmlns:r="http://schemas.openxmlformats.org/officeDocument/2006/relationships" id="261" r:id="R2e37771d47cb4627"/>
    <p:sldId xmlns:r="http://schemas.openxmlformats.org/officeDocument/2006/relationships" id="262" r:id="R9e88b76940e046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c52f8686247c4" /><Relationship Type="http://schemas.openxmlformats.org/officeDocument/2006/relationships/slide" Target="/ppt/slides/slide1.xml" Id="R463b4f405ded42a2" /><Relationship Type="http://schemas.openxmlformats.org/officeDocument/2006/relationships/slide" Target="/ppt/slides/slide2.xml" Id="Ra90bdf9e8f7f44c2" /><Relationship Type="http://schemas.openxmlformats.org/officeDocument/2006/relationships/slide" Target="/ppt/slides/slide3.xml" Id="R13b5febbd3d745ba" /><Relationship Type="http://schemas.openxmlformats.org/officeDocument/2006/relationships/slide" Target="/ppt/slides/slide4.xml" Id="R13c8b78e6326418b" /><Relationship Type="http://schemas.openxmlformats.org/officeDocument/2006/relationships/slide" Target="/ppt/slides/slide5.xml" Id="Rbb4681c7c1764e91" /><Relationship Type="http://schemas.openxmlformats.org/officeDocument/2006/relationships/slide" Target="/ppt/slides/slide6.xml" Id="R2e37771d47cb4627" /><Relationship Type="http://schemas.openxmlformats.org/officeDocument/2006/relationships/slide" Target="/ppt/slides/slide7.xml" Id="R9e88b76940e046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ff1276e90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7a1dabf540e4" /><Relationship Type="http://schemas.openxmlformats.org/officeDocument/2006/relationships/theme" Target="/ppt/slideMasters/theme/theme1.xml" Id="R10b5676b7b74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c7a1dabf5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9fae608546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f4ac4fb4143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cf6abbf06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56e92f182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331c6f3e9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cf172ff8f42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3da3e2c954a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SANNI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8 929 165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CHRISTINE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Sannivegen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926 961 357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SANNI AS</a:t>
            </a:r>
          </a:p>
        </p:txBody>
      </p:sp>
    </p:spTree>
  </p:cSld>
  <p:clrMapOvr>
    <a:masterClrMapping xmlns:a="http://schemas.openxmlformats.org/drawingml/2006/main"/>
  </p:clrMapOvr>
</p:sld>
</file>