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bf24ee17e848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97c2f88d1d44ed"/>
  </p:sldMasterIdLst>
  <p:sldIdLst>
    <p:sldId xmlns:r="http://schemas.openxmlformats.org/officeDocument/2006/relationships" id="256" r:id="Ra9dad67fcba44e59"/>
    <p:sldId xmlns:r="http://schemas.openxmlformats.org/officeDocument/2006/relationships" id="257" r:id="Ra9026b390a564427"/>
    <p:sldId xmlns:r="http://schemas.openxmlformats.org/officeDocument/2006/relationships" id="258" r:id="R481117a5e1a74faa"/>
    <p:sldId xmlns:r="http://schemas.openxmlformats.org/officeDocument/2006/relationships" id="259" r:id="R361baa815a1240a9"/>
    <p:sldId xmlns:r="http://schemas.openxmlformats.org/officeDocument/2006/relationships" id="260" r:id="Rfd9363c13f054554"/>
    <p:sldId xmlns:r="http://schemas.openxmlformats.org/officeDocument/2006/relationships" id="261" r:id="R3955fd13efcc440f"/>
    <p:sldId xmlns:r="http://schemas.openxmlformats.org/officeDocument/2006/relationships" id="262" r:id="R20c222a8297745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97c2f88d1d44ed" /><Relationship Type="http://schemas.openxmlformats.org/officeDocument/2006/relationships/slide" Target="/ppt/slides/slide1.xml" Id="Ra9dad67fcba44e59" /><Relationship Type="http://schemas.openxmlformats.org/officeDocument/2006/relationships/slide" Target="/ppt/slides/slide2.xml" Id="Ra9026b390a564427" /><Relationship Type="http://schemas.openxmlformats.org/officeDocument/2006/relationships/slide" Target="/ppt/slides/slide3.xml" Id="R481117a5e1a74faa" /><Relationship Type="http://schemas.openxmlformats.org/officeDocument/2006/relationships/slide" Target="/ppt/slides/slide4.xml" Id="R361baa815a1240a9" /><Relationship Type="http://schemas.openxmlformats.org/officeDocument/2006/relationships/slide" Target="/ppt/slides/slide5.xml" Id="Rfd9363c13f054554" /><Relationship Type="http://schemas.openxmlformats.org/officeDocument/2006/relationships/slide" Target="/ppt/slides/slide6.xml" Id="R3955fd13efcc440f" /><Relationship Type="http://schemas.openxmlformats.org/officeDocument/2006/relationships/slide" Target="/ppt/slides/slide7.xml" Id="R20c222a8297745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861cc004bd4c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4508187c84651" /><Relationship Type="http://schemas.openxmlformats.org/officeDocument/2006/relationships/theme" Target="/ppt/slideMasters/theme/theme1.xml" Id="R19b4e92673b34f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94508187c846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869f4ffb045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06b85f2674f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58fdf539740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f67c9b7a841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ac2bc0fc14b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6c261e2ec45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b6c67120849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IBY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IBY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25 002 540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25 007 540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YDSTEBØ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Kaptein Mejlænders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926 961 497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IBY HOLDING AS</a:t>
            </a:r>
          </a:p>
        </p:txBody>
      </p:sp>
    </p:spTree>
  </p:cSld>
  <p:clrMapOvr>
    <a:masterClrMapping xmlns:a="http://schemas.openxmlformats.org/drawingml/2006/main"/>
  </p:clrMapOvr>
</p:sld>
</file>