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afab822e974b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f30bfda46b42ea"/>
  </p:sldMasterIdLst>
  <p:sldIdLst>
    <p:sldId xmlns:r="http://schemas.openxmlformats.org/officeDocument/2006/relationships" id="256" r:id="R2b417962a12a414e"/>
    <p:sldId xmlns:r="http://schemas.openxmlformats.org/officeDocument/2006/relationships" id="257" r:id="R35c01d955f2c4263"/>
    <p:sldId xmlns:r="http://schemas.openxmlformats.org/officeDocument/2006/relationships" id="258" r:id="Rdce99e5e31ac4844"/>
    <p:sldId xmlns:r="http://schemas.openxmlformats.org/officeDocument/2006/relationships" id="259" r:id="R1927fb04eaab4eef"/>
    <p:sldId xmlns:r="http://schemas.openxmlformats.org/officeDocument/2006/relationships" id="260" r:id="Rdeef7ee935f840d3"/>
    <p:sldId xmlns:r="http://schemas.openxmlformats.org/officeDocument/2006/relationships" id="261" r:id="R659bd1b5544a47ed"/>
    <p:sldId xmlns:r="http://schemas.openxmlformats.org/officeDocument/2006/relationships" id="262" r:id="R2b6f4dd4430341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30bfda46b42ea" /><Relationship Type="http://schemas.openxmlformats.org/officeDocument/2006/relationships/slide" Target="/ppt/slides/slide1.xml" Id="R2b417962a12a414e" /><Relationship Type="http://schemas.openxmlformats.org/officeDocument/2006/relationships/slide" Target="/ppt/slides/slide2.xml" Id="R35c01d955f2c4263" /><Relationship Type="http://schemas.openxmlformats.org/officeDocument/2006/relationships/slide" Target="/ppt/slides/slide3.xml" Id="Rdce99e5e31ac4844" /><Relationship Type="http://schemas.openxmlformats.org/officeDocument/2006/relationships/slide" Target="/ppt/slides/slide4.xml" Id="R1927fb04eaab4eef" /><Relationship Type="http://schemas.openxmlformats.org/officeDocument/2006/relationships/slide" Target="/ppt/slides/slide5.xml" Id="Rdeef7ee935f840d3" /><Relationship Type="http://schemas.openxmlformats.org/officeDocument/2006/relationships/slide" Target="/ppt/slides/slide6.xml" Id="R659bd1b5544a47ed" /><Relationship Type="http://schemas.openxmlformats.org/officeDocument/2006/relationships/slide" Target="/ppt/slides/slide7.xml" Id="R2b6f4dd4430341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03b2ef8e041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07dc9a7124eff" /><Relationship Type="http://schemas.openxmlformats.org/officeDocument/2006/relationships/theme" Target="/ppt/slideMasters/theme/theme1.xml" Id="Ra4b5532063424f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407dc9a7124e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b383b525343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b717a019d40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d72e6f56f40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1d38e81ba44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cb294215d45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324fcd38d48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316413ea941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MAYD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24 998 808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25 004 558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SCHAU YDSTEBØ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Tanangergata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926 961 543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MAYD HOLDING AS</a:t>
            </a:r>
          </a:p>
        </p:txBody>
      </p:sp>
    </p:spTree>
  </p:cSld>
  <p:clrMapOvr>
    <a:masterClrMapping xmlns:a="http://schemas.openxmlformats.org/drawingml/2006/main"/>
  </p:clrMapOvr>
</p:sld>
</file>