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63c04bf1164d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de987367947a1"/>
  </p:sldMasterIdLst>
  <p:sldIdLst>
    <p:sldId xmlns:r="http://schemas.openxmlformats.org/officeDocument/2006/relationships" id="256" r:id="R71470ef503704cf7"/>
    <p:sldId xmlns:r="http://schemas.openxmlformats.org/officeDocument/2006/relationships" id="257" r:id="Rc09b01f4f9e34c08"/>
    <p:sldId xmlns:r="http://schemas.openxmlformats.org/officeDocument/2006/relationships" id="258" r:id="Rbb16704ac612415c"/>
    <p:sldId xmlns:r="http://schemas.openxmlformats.org/officeDocument/2006/relationships" id="259" r:id="R43d5158a6ae744e8"/>
    <p:sldId xmlns:r="http://schemas.openxmlformats.org/officeDocument/2006/relationships" id="260" r:id="R538159817fab48ef"/>
    <p:sldId xmlns:r="http://schemas.openxmlformats.org/officeDocument/2006/relationships" id="261" r:id="R76fa78a43b5347f4"/>
    <p:sldId xmlns:r="http://schemas.openxmlformats.org/officeDocument/2006/relationships" id="262" r:id="Rce56049e496d42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de987367947a1" /><Relationship Type="http://schemas.openxmlformats.org/officeDocument/2006/relationships/slide" Target="/ppt/slides/slide1.xml" Id="R71470ef503704cf7" /><Relationship Type="http://schemas.openxmlformats.org/officeDocument/2006/relationships/slide" Target="/ppt/slides/slide2.xml" Id="Rc09b01f4f9e34c08" /><Relationship Type="http://schemas.openxmlformats.org/officeDocument/2006/relationships/slide" Target="/ppt/slides/slide3.xml" Id="Rbb16704ac612415c" /><Relationship Type="http://schemas.openxmlformats.org/officeDocument/2006/relationships/slide" Target="/ppt/slides/slide4.xml" Id="R43d5158a6ae744e8" /><Relationship Type="http://schemas.openxmlformats.org/officeDocument/2006/relationships/slide" Target="/ppt/slides/slide5.xml" Id="R538159817fab48ef" /><Relationship Type="http://schemas.openxmlformats.org/officeDocument/2006/relationships/slide" Target="/ppt/slides/slide6.xml" Id="R76fa78a43b5347f4" /><Relationship Type="http://schemas.openxmlformats.org/officeDocument/2006/relationships/slide" Target="/ppt/slides/slide7.xml" Id="Rce56049e496d42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60f4738014c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582802c6347a7" /><Relationship Type="http://schemas.openxmlformats.org/officeDocument/2006/relationships/theme" Target="/ppt/slideMasters/theme/theme1.xml" Id="R0dcae322d1f14d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c582802c6347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ba27077d6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b60afdc4148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ef0701bb044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76e47ef3c41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557074c4443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b17097c2045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1896688fa42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ESYD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ESYD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ESYD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ESYD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ESYD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ESYD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25 000 547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25 005 547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ESYD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YDSTEBØ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ESYD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Tastamyrkroken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926 961 594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ESYD HOLDING AS</a:t>
            </a:r>
          </a:p>
        </p:txBody>
      </p:sp>
    </p:spTree>
  </p:cSld>
  <p:clrMapOvr>
    <a:masterClrMapping xmlns:a="http://schemas.openxmlformats.org/drawingml/2006/main"/>
  </p:clrMapOvr>
</p:sld>
</file>