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e9c126c024f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64003b72554d02"/>
  </p:sldMasterIdLst>
  <p:sldIdLst>
    <p:sldId xmlns:r="http://schemas.openxmlformats.org/officeDocument/2006/relationships" id="256" r:id="R03d44de8630147f2"/>
    <p:sldId xmlns:r="http://schemas.openxmlformats.org/officeDocument/2006/relationships" id="257" r:id="Rc5453e1a6c4f4676"/>
    <p:sldId xmlns:r="http://schemas.openxmlformats.org/officeDocument/2006/relationships" id="258" r:id="Rcf09108be0604dde"/>
    <p:sldId xmlns:r="http://schemas.openxmlformats.org/officeDocument/2006/relationships" id="259" r:id="R3174653f78964081"/>
    <p:sldId xmlns:r="http://schemas.openxmlformats.org/officeDocument/2006/relationships" id="260" r:id="Rb378ff57579e4787"/>
    <p:sldId xmlns:r="http://schemas.openxmlformats.org/officeDocument/2006/relationships" id="261" r:id="R33cdcca425d6420e"/>
    <p:sldId xmlns:r="http://schemas.openxmlformats.org/officeDocument/2006/relationships" id="262" r:id="R998116564d2248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4003b72554d02" /><Relationship Type="http://schemas.openxmlformats.org/officeDocument/2006/relationships/slide" Target="/ppt/slides/slide1.xml" Id="R03d44de8630147f2" /><Relationship Type="http://schemas.openxmlformats.org/officeDocument/2006/relationships/slide" Target="/ppt/slides/slide2.xml" Id="Rc5453e1a6c4f4676" /><Relationship Type="http://schemas.openxmlformats.org/officeDocument/2006/relationships/slide" Target="/ppt/slides/slide3.xml" Id="Rcf09108be0604dde" /><Relationship Type="http://schemas.openxmlformats.org/officeDocument/2006/relationships/slide" Target="/ppt/slides/slide4.xml" Id="R3174653f78964081" /><Relationship Type="http://schemas.openxmlformats.org/officeDocument/2006/relationships/slide" Target="/ppt/slides/slide5.xml" Id="Rb378ff57579e4787" /><Relationship Type="http://schemas.openxmlformats.org/officeDocument/2006/relationships/slide" Target="/ppt/slides/slide6.xml" Id="R33cdcca425d6420e" /><Relationship Type="http://schemas.openxmlformats.org/officeDocument/2006/relationships/slide" Target="/ppt/slides/slide7.xml" Id="R998116564d2248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4eb22bde847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6314192fc4d7c" /><Relationship Type="http://schemas.openxmlformats.org/officeDocument/2006/relationships/theme" Target="/ppt/slideMasters/theme/theme1.xml" Id="R6e45ba2f168546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6314192fc4d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7a13a310b49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f84ff9b8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93b3bf860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485de95204c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7f729402c41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2eafefb214f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2e3eab05f45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4 303 980 000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HAVILAFJORD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