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ab549a375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2928afd0c4315"/>
  </p:sldMasterIdLst>
  <p:sldIdLst>
    <p:sldId xmlns:r="http://schemas.openxmlformats.org/officeDocument/2006/relationships" id="256" r:id="R0977201680f54df6"/>
    <p:sldId xmlns:r="http://schemas.openxmlformats.org/officeDocument/2006/relationships" id="257" r:id="Rb4001def7af3455f"/>
    <p:sldId xmlns:r="http://schemas.openxmlformats.org/officeDocument/2006/relationships" id="258" r:id="R9f6bb00580f54b9d"/>
    <p:sldId xmlns:r="http://schemas.openxmlformats.org/officeDocument/2006/relationships" id="259" r:id="R0b0d500812294255"/>
    <p:sldId xmlns:r="http://schemas.openxmlformats.org/officeDocument/2006/relationships" id="260" r:id="R2c6c445b0c8349aa"/>
    <p:sldId xmlns:r="http://schemas.openxmlformats.org/officeDocument/2006/relationships" id="261" r:id="Reaeb3de5b959402c"/>
    <p:sldId xmlns:r="http://schemas.openxmlformats.org/officeDocument/2006/relationships" id="262" r:id="R061f8fe8797e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2928afd0c4315" /><Relationship Type="http://schemas.openxmlformats.org/officeDocument/2006/relationships/slide" Target="/ppt/slides/slide1.xml" Id="R0977201680f54df6" /><Relationship Type="http://schemas.openxmlformats.org/officeDocument/2006/relationships/slide" Target="/ppt/slides/slide2.xml" Id="Rb4001def7af3455f" /><Relationship Type="http://schemas.openxmlformats.org/officeDocument/2006/relationships/slide" Target="/ppt/slides/slide3.xml" Id="R9f6bb00580f54b9d" /><Relationship Type="http://schemas.openxmlformats.org/officeDocument/2006/relationships/slide" Target="/ppt/slides/slide4.xml" Id="R0b0d500812294255" /><Relationship Type="http://schemas.openxmlformats.org/officeDocument/2006/relationships/slide" Target="/ppt/slides/slide5.xml" Id="R2c6c445b0c8349aa" /><Relationship Type="http://schemas.openxmlformats.org/officeDocument/2006/relationships/slide" Target="/ppt/slides/slide6.xml" Id="Reaeb3de5b959402c" /><Relationship Type="http://schemas.openxmlformats.org/officeDocument/2006/relationships/slide" Target="/ppt/slides/slide7.xml" Id="R061f8fe8797e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b9f12bb5d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c3fda94614f5b" /><Relationship Type="http://schemas.openxmlformats.org/officeDocument/2006/relationships/theme" Target="/ppt/slideMasters/theme/theme1.xml" Id="Rc2aa20279d0d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c3fda9461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2c4ef8cec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55a37183a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3d06cbed5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3bff26571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5cd4e6cf1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b2809e4bc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05c8cfe6f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HAVILAFJORD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−182 042 000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1 527 995 000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4 781 288 000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HAVILAFJORD AS</a:t>
            </a:r>
          </a:p>
        </p:txBody>
      </p:sp>
    </p:spTree>
  </p:cSld>
  <p:clrMapOvr>
    <a:masterClrMapping xmlns:a="http://schemas.openxmlformats.org/drawingml/2006/main"/>
  </p:clrMapOvr>
</p:sld>
</file>