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c5bcd24045c4a5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28c5d96ffc24f99"/>
  </p:sldMasterIdLst>
  <p:sldIdLst>
    <p:sldId xmlns:r="http://schemas.openxmlformats.org/officeDocument/2006/relationships" id="256" r:id="Rca5862759ca8453e"/>
    <p:sldId xmlns:r="http://schemas.openxmlformats.org/officeDocument/2006/relationships" id="257" r:id="Ra0fe0a7c965e4280"/>
    <p:sldId xmlns:r="http://schemas.openxmlformats.org/officeDocument/2006/relationships" id="258" r:id="R6b3e395f87ec4a44"/>
    <p:sldId xmlns:r="http://schemas.openxmlformats.org/officeDocument/2006/relationships" id="259" r:id="R48cc0d1f295846ac"/>
    <p:sldId xmlns:r="http://schemas.openxmlformats.org/officeDocument/2006/relationships" id="260" r:id="R2bca7cc0d1e74cad"/>
    <p:sldId xmlns:r="http://schemas.openxmlformats.org/officeDocument/2006/relationships" id="261" r:id="R2595126946f54b92"/>
    <p:sldId xmlns:r="http://schemas.openxmlformats.org/officeDocument/2006/relationships" id="262" r:id="Rd7eb8a0c16114fc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28c5d96ffc24f99" /><Relationship Type="http://schemas.openxmlformats.org/officeDocument/2006/relationships/slide" Target="/ppt/slides/slide1.xml" Id="Rca5862759ca8453e" /><Relationship Type="http://schemas.openxmlformats.org/officeDocument/2006/relationships/slide" Target="/ppt/slides/slide2.xml" Id="Ra0fe0a7c965e4280" /><Relationship Type="http://schemas.openxmlformats.org/officeDocument/2006/relationships/slide" Target="/ppt/slides/slide3.xml" Id="R6b3e395f87ec4a44" /><Relationship Type="http://schemas.openxmlformats.org/officeDocument/2006/relationships/slide" Target="/ppt/slides/slide4.xml" Id="R48cc0d1f295846ac" /><Relationship Type="http://schemas.openxmlformats.org/officeDocument/2006/relationships/slide" Target="/ppt/slides/slide5.xml" Id="R2bca7cc0d1e74cad" /><Relationship Type="http://schemas.openxmlformats.org/officeDocument/2006/relationships/slide" Target="/ppt/slides/slide6.xml" Id="R2595126946f54b92" /><Relationship Type="http://schemas.openxmlformats.org/officeDocument/2006/relationships/slide" Target="/ppt/slides/slide7.xml" Id="Rd7eb8a0c16114fc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cc88d1de29d452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758ef29d694b76" /><Relationship Type="http://schemas.openxmlformats.org/officeDocument/2006/relationships/theme" Target="/ppt/slideMasters/theme/theme1.xml" Id="Rc8acfd787ded477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c758ef29d694b7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3bd2c7d9ec415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75e121b37a485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baa691f7c5449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7407c47601497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98f002da08432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6e8f2b99ab4da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9079fb6e1d409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UMS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UMS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UMS AS ble etablert [år] og holder til i Mo I Rana.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UMS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UMS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UMS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−48 956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64 336 996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113 099 402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119 632 505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UMS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HAALAND HOLDING AS  –  90,0 %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MEYER AS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UMS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Søderlundmyra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8622 Mo I Rana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926 971 158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UMS AS</a:t>
            </a:r>
          </a:p>
        </p:txBody>
      </p:sp>
    </p:spTree>
  </p:cSld>
  <p:clrMapOvr>
    <a:masterClrMapping xmlns:a="http://schemas.openxmlformats.org/drawingml/2006/main"/>
  </p:clrMapOvr>
</p:sld>
</file>