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1b2154c4d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34af066184b6d"/>
  </p:sldMasterIdLst>
  <p:sldIdLst>
    <p:sldId xmlns:r="http://schemas.openxmlformats.org/officeDocument/2006/relationships" id="256" r:id="R3848fd93a4b84015"/>
    <p:sldId xmlns:r="http://schemas.openxmlformats.org/officeDocument/2006/relationships" id="257" r:id="R1f20192c37b04f46"/>
    <p:sldId xmlns:r="http://schemas.openxmlformats.org/officeDocument/2006/relationships" id="258" r:id="R1849a377d0314c6a"/>
    <p:sldId xmlns:r="http://schemas.openxmlformats.org/officeDocument/2006/relationships" id="259" r:id="Re4d2046cdfdf4eba"/>
    <p:sldId xmlns:r="http://schemas.openxmlformats.org/officeDocument/2006/relationships" id="260" r:id="R0168bc5c142d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34af066184b6d" /><Relationship Type="http://schemas.openxmlformats.org/officeDocument/2006/relationships/slide" Target="/ppt/slides/slide1.xml" Id="R3848fd93a4b84015" /><Relationship Type="http://schemas.openxmlformats.org/officeDocument/2006/relationships/slide" Target="/ppt/slides/slide2.xml" Id="R1f20192c37b04f46" /><Relationship Type="http://schemas.openxmlformats.org/officeDocument/2006/relationships/slide" Target="/ppt/slides/slide3.xml" Id="R1849a377d0314c6a" /><Relationship Type="http://schemas.openxmlformats.org/officeDocument/2006/relationships/slide" Target="/ppt/slides/slide4.xml" Id="Re4d2046cdfdf4eba" /><Relationship Type="http://schemas.openxmlformats.org/officeDocument/2006/relationships/slide" Target="/ppt/slides/slide5.xml" Id="R0168bc5c142d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153a2c1be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dcda71f6a442d" /><Relationship Type="http://schemas.openxmlformats.org/officeDocument/2006/relationships/theme" Target="/ppt/slideMasters/theme/theme1.xml" Id="R41e549e93de4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dcda71f6a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0ba892c1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a4da6c89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5ce2add3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6a330e63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9dfd81362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DDR HOLDING AS</a:t>
            </a:r>
          </a:p>
        </p:txBody>
      </p:sp>
    </p:spTree>
  </p:cSld>
  <p:clrMapOvr>
    <a:masterClrMapping xmlns:a="http://schemas.openxmlformats.org/drawingml/2006/main"/>
  </p:clrMapOvr>
</p:sld>
</file>