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248d742f7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bd78191bc4480"/>
  </p:sldMasterIdLst>
  <p:sldIdLst>
    <p:sldId xmlns:r="http://schemas.openxmlformats.org/officeDocument/2006/relationships" id="256" r:id="R9658d085be894525"/>
    <p:sldId xmlns:r="http://schemas.openxmlformats.org/officeDocument/2006/relationships" id="257" r:id="R943c0cdda647401a"/>
    <p:sldId xmlns:r="http://schemas.openxmlformats.org/officeDocument/2006/relationships" id="258" r:id="R1a94201531384569"/>
    <p:sldId xmlns:r="http://schemas.openxmlformats.org/officeDocument/2006/relationships" id="259" r:id="R8c0b268256234e93"/>
    <p:sldId xmlns:r="http://schemas.openxmlformats.org/officeDocument/2006/relationships" id="260" r:id="R9dc486018df94354"/>
    <p:sldId xmlns:r="http://schemas.openxmlformats.org/officeDocument/2006/relationships" id="261" r:id="Rd157050786f3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bd78191bc4480" /><Relationship Type="http://schemas.openxmlformats.org/officeDocument/2006/relationships/slide" Target="/ppt/slides/slide1.xml" Id="R9658d085be894525" /><Relationship Type="http://schemas.openxmlformats.org/officeDocument/2006/relationships/slide" Target="/ppt/slides/slide2.xml" Id="R943c0cdda647401a" /><Relationship Type="http://schemas.openxmlformats.org/officeDocument/2006/relationships/slide" Target="/ppt/slides/slide3.xml" Id="R1a94201531384569" /><Relationship Type="http://schemas.openxmlformats.org/officeDocument/2006/relationships/slide" Target="/ppt/slides/slide4.xml" Id="R8c0b268256234e93" /><Relationship Type="http://schemas.openxmlformats.org/officeDocument/2006/relationships/slide" Target="/ppt/slides/slide5.xml" Id="R9dc486018df94354" /><Relationship Type="http://schemas.openxmlformats.org/officeDocument/2006/relationships/slide" Target="/ppt/slides/slide6.xml" Id="Rd157050786f3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cabf635ea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58a6953f348c6" /><Relationship Type="http://schemas.openxmlformats.org/officeDocument/2006/relationships/theme" Target="/ppt/slideMasters/theme/theme1.xml" Id="R944495da2e52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058a6953f3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b2b781d5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2bd2136e7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e6c129840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f0272c8c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62d09e2eb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520996d8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