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b31d429c3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bca4943c3471a"/>
  </p:sldMasterIdLst>
  <p:sldIdLst>
    <p:sldId xmlns:r="http://schemas.openxmlformats.org/officeDocument/2006/relationships" id="256" r:id="R9a9b1b9f809e4a90"/>
    <p:sldId xmlns:r="http://schemas.openxmlformats.org/officeDocument/2006/relationships" id="257" r:id="R3414c52f9590406e"/>
    <p:sldId xmlns:r="http://schemas.openxmlformats.org/officeDocument/2006/relationships" id="258" r:id="R34c57a1a94134b33"/>
    <p:sldId xmlns:r="http://schemas.openxmlformats.org/officeDocument/2006/relationships" id="259" r:id="R92fe8e54bfe24d6e"/>
    <p:sldId xmlns:r="http://schemas.openxmlformats.org/officeDocument/2006/relationships" id="260" r:id="R48f42c199cd847f7"/>
    <p:sldId xmlns:r="http://schemas.openxmlformats.org/officeDocument/2006/relationships" id="261" r:id="R276317b4fdcd4ada"/>
    <p:sldId xmlns:r="http://schemas.openxmlformats.org/officeDocument/2006/relationships" id="262" r:id="R074d6ffd3dc3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bca4943c3471a" /><Relationship Type="http://schemas.openxmlformats.org/officeDocument/2006/relationships/slide" Target="/ppt/slides/slide1.xml" Id="R9a9b1b9f809e4a90" /><Relationship Type="http://schemas.openxmlformats.org/officeDocument/2006/relationships/slide" Target="/ppt/slides/slide2.xml" Id="R3414c52f9590406e" /><Relationship Type="http://schemas.openxmlformats.org/officeDocument/2006/relationships/slide" Target="/ppt/slides/slide3.xml" Id="R34c57a1a94134b33" /><Relationship Type="http://schemas.openxmlformats.org/officeDocument/2006/relationships/slide" Target="/ppt/slides/slide4.xml" Id="R92fe8e54bfe24d6e" /><Relationship Type="http://schemas.openxmlformats.org/officeDocument/2006/relationships/slide" Target="/ppt/slides/slide5.xml" Id="R48f42c199cd847f7" /><Relationship Type="http://schemas.openxmlformats.org/officeDocument/2006/relationships/slide" Target="/ppt/slides/slide6.xml" Id="R276317b4fdcd4ada" /><Relationship Type="http://schemas.openxmlformats.org/officeDocument/2006/relationships/slide" Target="/ppt/slides/slide7.xml" Id="R074d6ffd3dc3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40ac95044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7b5c654e4971" /><Relationship Type="http://schemas.openxmlformats.org/officeDocument/2006/relationships/theme" Target="/ppt/slideMasters/theme/theme1.xml" Id="Rf83adf4556ce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17b5c654e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1eeca550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e190a661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5e4e43b9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20863b0b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6d607bde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43689e26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fef9591c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