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e0b49cccd7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07c59decb74c3f"/>
  </p:sldMasterIdLst>
  <p:sldIdLst>
    <p:sldId xmlns:r="http://schemas.openxmlformats.org/officeDocument/2006/relationships" id="256" r:id="Rf022246c88c249c4"/>
    <p:sldId xmlns:r="http://schemas.openxmlformats.org/officeDocument/2006/relationships" id="257" r:id="R8562cd30607a4622"/>
    <p:sldId xmlns:r="http://schemas.openxmlformats.org/officeDocument/2006/relationships" id="258" r:id="R042d3f0faa0343f5"/>
    <p:sldId xmlns:r="http://schemas.openxmlformats.org/officeDocument/2006/relationships" id="259" r:id="Re6e1d243907d4f91"/>
    <p:sldId xmlns:r="http://schemas.openxmlformats.org/officeDocument/2006/relationships" id="260" r:id="Raa01df7796f14b11"/>
    <p:sldId xmlns:r="http://schemas.openxmlformats.org/officeDocument/2006/relationships" id="261" r:id="R338ca85f94d941d8"/>
    <p:sldId xmlns:r="http://schemas.openxmlformats.org/officeDocument/2006/relationships" id="262" r:id="Rbf4ccb3c7c7a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7c59decb74c3f" /><Relationship Type="http://schemas.openxmlformats.org/officeDocument/2006/relationships/slide" Target="/ppt/slides/slide1.xml" Id="Rf022246c88c249c4" /><Relationship Type="http://schemas.openxmlformats.org/officeDocument/2006/relationships/slide" Target="/ppt/slides/slide2.xml" Id="R8562cd30607a4622" /><Relationship Type="http://schemas.openxmlformats.org/officeDocument/2006/relationships/slide" Target="/ppt/slides/slide3.xml" Id="R042d3f0faa0343f5" /><Relationship Type="http://schemas.openxmlformats.org/officeDocument/2006/relationships/slide" Target="/ppt/slides/slide4.xml" Id="Re6e1d243907d4f91" /><Relationship Type="http://schemas.openxmlformats.org/officeDocument/2006/relationships/slide" Target="/ppt/slides/slide5.xml" Id="Raa01df7796f14b11" /><Relationship Type="http://schemas.openxmlformats.org/officeDocument/2006/relationships/slide" Target="/ppt/slides/slide6.xml" Id="R338ca85f94d941d8" /><Relationship Type="http://schemas.openxmlformats.org/officeDocument/2006/relationships/slide" Target="/ppt/slides/slide7.xml" Id="Rbf4ccb3c7c7a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757b18f994d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e04315fc844c2" /><Relationship Type="http://schemas.openxmlformats.org/officeDocument/2006/relationships/theme" Target="/ppt/slideMasters/theme/theme1.xml" Id="Rbfcad74ea66b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ae04315fc844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8d2db2a7c4a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49d4fa372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f00988de546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8207e5858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e0148674d43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30ca02c5348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b9d5fc7114f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AMANDA IARK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AMANDA IARK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AMANDA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Haukedalsbotn 18H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5113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926 979 094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