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5a60f5af5e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5ffb5ce614eda"/>
  </p:sldMasterIdLst>
  <p:sldIdLst>
    <p:sldId xmlns:r="http://schemas.openxmlformats.org/officeDocument/2006/relationships" id="256" r:id="R8d5e945b2b04417a"/>
    <p:sldId xmlns:r="http://schemas.openxmlformats.org/officeDocument/2006/relationships" id="257" r:id="Re0b8d0eebac5408d"/>
    <p:sldId xmlns:r="http://schemas.openxmlformats.org/officeDocument/2006/relationships" id="258" r:id="R2862346e7dd24c81"/>
    <p:sldId xmlns:r="http://schemas.openxmlformats.org/officeDocument/2006/relationships" id="259" r:id="Ra58bbc40f2dd4f32"/>
    <p:sldId xmlns:r="http://schemas.openxmlformats.org/officeDocument/2006/relationships" id="260" r:id="R4b30beb431f64762"/>
    <p:sldId xmlns:r="http://schemas.openxmlformats.org/officeDocument/2006/relationships" id="261" r:id="R8ec1ec6f0d3a4b51"/>
    <p:sldId xmlns:r="http://schemas.openxmlformats.org/officeDocument/2006/relationships" id="262" r:id="R07814f74b02e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5ffb5ce614eda" /><Relationship Type="http://schemas.openxmlformats.org/officeDocument/2006/relationships/slide" Target="/ppt/slides/slide1.xml" Id="R8d5e945b2b04417a" /><Relationship Type="http://schemas.openxmlformats.org/officeDocument/2006/relationships/slide" Target="/ppt/slides/slide2.xml" Id="Re0b8d0eebac5408d" /><Relationship Type="http://schemas.openxmlformats.org/officeDocument/2006/relationships/slide" Target="/ppt/slides/slide3.xml" Id="R2862346e7dd24c81" /><Relationship Type="http://schemas.openxmlformats.org/officeDocument/2006/relationships/slide" Target="/ppt/slides/slide4.xml" Id="Ra58bbc40f2dd4f32" /><Relationship Type="http://schemas.openxmlformats.org/officeDocument/2006/relationships/slide" Target="/ppt/slides/slide5.xml" Id="R4b30beb431f64762" /><Relationship Type="http://schemas.openxmlformats.org/officeDocument/2006/relationships/slide" Target="/ppt/slides/slide6.xml" Id="R8ec1ec6f0d3a4b51" /><Relationship Type="http://schemas.openxmlformats.org/officeDocument/2006/relationships/slide" Target="/ppt/slides/slide7.xml" Id="R07814f74b02e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e138b8ef44e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7dc46805d49af" /><Relationship Type="http://schemas.openxmlformats.org/officeDocument/2006/relationships/theme" Target="/ppt/slideMasters/theme/theme1.xml" Id="R5a07f1f2b5ce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7dc46805d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1a33e93124a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266a2c77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f58cfe5b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d4423cc3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19ec7cd5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0ec6cedc4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a2641874c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TAMA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8 904 406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23 911 262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 HOLDING 1 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JOSVEEN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TAMA HOLDING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JHDR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REIF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ØSTBYE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YC Amundrud AS, Vestheimgata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926 999 710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TAMA HOLDING AS</a:t>
            </a:r>
          </a:p>
        </p:txBody>
      </p:sp>
    </p:spTree>
  </p:cSld>
  <p:clrMapOvr>
    <a:masterClrMapping xmlns:a="http://schemas.openxmlformats.org/drawingml/2006/main"/>
  </p:clrMapOvr>
</p:sld>
</file>