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14a254bff544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53b7c5715b40a5"/>
  </p:sldMasterIdLst>
  <p:sldIdLst>
    <p:sldId xmlns:r="http://schemas.openxmlformats.org/officeDocument/2006/relationships" id="256" r:id="R5c0345732d1d44a1"/>
    <p:sldId xmlns:r="http://schemas.openxmlformats.org/officeDocument/2006/relationships" id="257" r:id="Re6511b73d7564267"/>
    <p:sldId xmlns:r="http://schemas.openxmlformats.org/officeDocument/2006/relationships" id="258" r:id="R6fda29b4a0d3466b"/>
    <p:sldId xmlns:r="http://schemas.openxmlformats.org/officeDocument/2006/relationships" id="259" r:id="R956fd9e16930496a"/>
    <p:sldId xmlns:r="http://schemas.openxmlformats.org/officeDocument/2006/relationships" id="260" r:id="Re06d9b46344e463d"/>
    <p:sldId xmlns:r="http://schemas.openxmlformats.org/officeDocument/2006/relationships" id="261" r:id="R931d29de77d94a2b"/>
    <p:sldId xmlns:r="http://schemas.openxmlformats.org/officeDocument/2006/relationships" id="262" r:id="Rcb02baf8e7174f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53b7c5715b40a5" /><Relationship Type="http://schemas.openxmlformats.org/officeDocument/2006/relationships/slide" Target="/ppt/slides/slide1.xml" Id="R5c0345732d1d44a1" /><Relationship Type="http://schemas.openxmlformats.org/officeDocument/2006/relationships/slide" Target="/ppt/slides/slide2.xml" Id="Re6511b73d7564267" /><Relationship Type="http://schemas.openxmlformats.org/officeDocument/2006/relationships/slide" Target="/ppt/slides/slide3.xml" Id="R6fda29b4a0d3466b" /><Relationship Type="http://schemas.openxmlformats.org/officeDocument/2006/relationships/slide" Target="/ppt/slides/slide4.xml" Id="R956fd9e16930496a" /><Relationship Type="http://schemas.openxmlformats.org/officeDocument/2006/relationships/slide" Target="/ppt/slides/slide5.xml" Id="Re06d9b46344e463d" /><Relationship Type="http://schemas.openxmlformats.org/officeDocument/2006/relationships/slide" Target="/ppt/slides/slide6.xml" Id="R931d29de77d94a2b" /><Relationship Type="http://schemas.openxmlformats.org/officeDocument/2006/relationships/slide" Target="/ppt/slides/slide7.xml" Id="Rcb02baf8e7174f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3b3b295d9b49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bd81e34b94abd" /><Relationship Type="http://schemas.openxmlformats.org/officeDocument/2006/relationships/theme" Target="/ppt/slideMasters/theme/theme1.xml" Id="R7e17a047119b4a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dbd81e34b94a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565e47e2c48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5bcbf77a24a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01cd1c94d40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4f90a6b4142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18f28823b42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70a35729048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ef11c93274d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TARJEI LANDE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TARJEI LANDE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TARJEI LANDE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TARJEI LANDE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TARJEI LANDE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TARJEI LANDE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16 256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TARJEI LANDE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LANDE TARJEI OSEN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TARJEI LANDE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926 999 729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TARJEI LANDE AS</a:t>
            </a:r>
          </a:p>
        </p:txBody>
      </p:sp>
    </p:spTree>
  </p:cSld>
  <p:clrMapOvr>
    <a:masterClrMapping xmlns:a="http://schemas.openxmlformats.org/drawingml/2006/main"/>
  </p:clrMapOvr>
</p:sld>
</file>