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f03bbaeee347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00ecaf4fa24659"/>
  </p:sldMasterIdLst>
  <p:sldIdLst>
    <p:sldId xmlns:r="http://schemas.openxmlformats.org/officeDocument/2006/relationships" id="256" r:id="R25286778d3204e98"/>
    <p:sldId xmlns:r="http://schemas.openxmlformats.org/officeDocument/2006/relationships" id="257" r:id="R3635c903226942b1"/>
    <p:sldId xmlns:r="http://schemas.openxmlformats.org/officeDocument/2006/relationships" id="258" r:id="Rf3fe5341799042c9"/>
    <p:sldId xmlns:r="http://schemas.openxmlformats.org/officeDocument/2006/relationships" id="259" r:id="Rf3fee3ce2bf34d63"/>
    <p:sldId xmlns:r="http://schemas.openxmlformats.org/officeDocument/2006/relationships" id="260" r:id="Rd14282e3a3d041aa"/>
    <p:sldId xmlns:r="http://schemas.openxmlformats.org/officeDocument/2006/relationships" id="261" r:id="R856b25734f594711"/>
    <p:sldId xmlns:r="http://schemas.openxmlformats.org/officeDocument/2006/relationships" id="262" r:id="R10738e5bd86c43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00ecaf4fa24659" /><Relationship Type="http://schemas.openxmlformats.org/officeDocument/2006/relationships/slide" Target="/ppt/slides/slide1.xml" Id="R25286778d3204e98" /><Relationship Type="http://schemas.openxmlformats.org/officeDocument/2006/relationships/slide" Target="/ppt/slides/slide2.xml" Id="R3635c903226942b1" /><Relationship Type="http://schemas.openxmlformats.org/officeDocument/2006/relationships/slide" Target="/ppt/slides/slide3.xml" Id="Rf3fe5341799042c9" /><Relationship Type="http://schemas.openxmlformats.org/officeDocument/2006/relationships/slide" Target="/ppt/slides/slide4.xml" Id="Rf3fee3ce2bf34d63" /><Relationship Type="http://schemas.openxmlformats.org/officeDocument/2006/relationships/slide" Target="/ppt/slides/slide5.xml" Id="Rd14282e3a3d041aa" /><Relationship Type="http://schemas.openxmlformats.org/officeDocument/2006/relationships/slide" Target="/ppt/slides/slide6.xml" Id="R856b25734f594711" /><Relationship Type="http://schemas.openxmlformats.org/officeDocument/2006/relationships/slide" Target="/ppt/slides/slide7.xml" Id="R10738e5bd86c43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618a63f90f41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38614672f74ffb" /><Relationship Type="http://schemas.openxmlformats.org/officeDocument/2006/relationships/theme" Target="/ppt/slideMasters/theme/theme1.xml" Id="Rc748c26b9af041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38614672f74f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207c19071547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9c54c54c3741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a2ef5412224c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da1688a0b142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251ceab18d44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144bd1a179464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187e5af52849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TRUE BLUE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TRUE BLUE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TRUE BLUE HOLDING AS ble etablert [år] og holder til i Øvrebø.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TRUE BLUE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TRUE BLUE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TRUE BLUE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215 935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729 544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992 964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TRUE BLUE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SØRHEIM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TRUE BLUE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Slettebrotan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4715 Øvrebø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927 008 769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TRUE BLUE HOLDING AS</a:t>
            </a:r>
          </a:p>
        </p:txBody>
      </p:sp>
    </p:spTree>
  </p:cSld>
  <p:clrMapOvr>
    <a:masterClrMapping xmlns:a="http://schemas.openxmlformats.org/drawingml/2006/main"/>
  </p:clrMapOvr>
</p:sld>
</file>